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333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AF8"/>
          </a:solidFill>
        </a:fill>
      </a:tcStyle>
    </a:wholeTbl>
    <a:band2H>
      <a:tcTxStyle/>
      <a:tcStyle>
        <a:tcBdr/>
        <a:fill>
          <a:solidFill>
            <a:srgbClr val="EBF5F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DDC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3E2"/>
          </a:solidFill>
        </a:fill>
      </a:tcStyle>
    </a:wholeTbl>
    <a:band2H>
      <a:tcTxStyle/>
      <a:tcStyle>
        <a:tcBdr/>
        <a:fill>
          <a:solidFill>
            <a:srgbClr val="E6F2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3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solidFill>
            <a:srgbClr val="333333">
              <a:alpha val="20000"/>
            </a:srgbClr>
          </a:solidFill>
        </a:fill>
      </a:tcStyle>
    </a:firstCol>
    <a:la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50800" cap="flat">
              <a:solidFill>
                <a:srgbClr val="333333"/>
              </a:solidFill>
              <a:prstDash val="solid"/>
              <a:round/>
            </a:ln>
          </a:top>
          <a:bottom>
            <a:ln w="127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333"/>
        </a:fontRef>
        <a:srgbClr val="333333"/>
      </a:tcTxStyle>
      <a:tcStyle>
        <a:tcBdr>
          <a:left>
            <a:ln w="12700" cap="flat">
              <a:solidFill>
                <a:srgbClr val="333333"/>
              </a:solidFill>
              <a:prstDash val="solid"/>
              <a:round/>
            </a:ln>
          </a:left>
          <a:right>
            <a:ln w="12700" cap="flat">
              <a:solidFill>
                <a:srgbClr val="333333"/>
              </a:solidFill>
              <a:prstDash val="solid"/>
              <a:round/>
            </a:ln>
          </a:right>
          <a:top>
            <a:ln w="12700" cap="flat">
              <a:solidFill>
                <a:srgbClr val="333333"/>
              </a:solidFill>
              <a:prstDash val="solid"/>
              <a:round/>
            </a:ln>
          </a:top>
          <a:bottom>
            <a:ln w="25400" cap="flat">
              <a:solidFill>
                <a:srgbClr val="333333"/>
              </a:solidFill>
              <a:prstDash val="solid"/>
              <a:round/>
            </a:ln>
          </a:bottom>
          <a:insideH>
            <a:ln w="12700" cap="flat">
              <a:solidFill>
                <a:srgbClr val="333333"/>
              </a:solidFill>
              <a:prstDash val="solid"/>
              <a:round/>
            </a:ln>
          </a:insideH>
          <a:insideV>
            <a:ln w="12700" cap="flat">
              <a:solidFill>
                <a:srgbClr val="3333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9" name="Shape 8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36" y="5910121"/>
            <a:ext cx="2089023" cy="47105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</a:lstStyle>
          <a:p>
            <a:r>
              <a:t>Speaker | Location | Date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4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766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4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Afbeelding 5" descr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478" y="537395"/>
            <a:ext cx="2117759" cy="47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5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58595B">
              <a:alpha val="2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034EA2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034EA2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6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8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1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Picture 3"/>
          <p:cNvPicPr>
            <a:picLocks noChangeAspect="1"/>
          </p:cNvPicPr>
          <p:nvPr/>
        </p:nvPicPr>
        <p:blipFill>
          <a:blip r:embed="rId2"/>
          <a:srcRect l="20417" t="33928" b="1300"/>
          <a:stretch>
            <a:fillRect/>
          </a:stretch>
        </p:blipFill>
        <p:spPr>
          <a:xfrm>
            <a:off x="0" y="10798"/>
            <a:ext cx="8417040" cy="684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0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1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5104"/>
            <a:ext cx="7296813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2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30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751552" cy="4728809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42523" y="4365104"/>
            <a:ext cx="6480001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4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3" descr="Picture 3"/>
          <p:cNvPicPr>
            <a:picLocks noChangeAspect="1"/>
          </p:cNvPicPr>
          <p:nvPr/>
        </p:nvPicPr>
        <p:blipFill>
          <a:blip r:embed="rId3"/>
          <a:srcRect l="20417" t="33928" b="1300"/>
          <a:stretch>
            <a:fillRect/>
          </a:stretch>
        </p:blipFill>
        <p:spPr>
          <a:xfrm>
            <a:off x="1" y="1"/>
            <a:ext cx="8417041" cy="684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0423" y="4364549"/>
            <a:ext cx="6720749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5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782" y="0"/>
            <a:ext cx="4570218" cy="4752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9475" y="4365104"/>
            <a:ext cx="6480000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69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768455" cy="4771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hapter Break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Picture 7" descr="Picture 7"/>
          <p:cNvPicPr>
            <a:picLocks noChangeAspect="1"/>
          </p:cNvPicPr>
          <p:nvPr/>
        </p:nvPicPr>
        <p:blipFill>
          <a:blip r:embed="rId2"/>
          <a:srcRect l="21746" t="35234"/>
          <a:stretch>
            <a:fillRect/>
          </a:stretch>
        </p:blipFill>
        <p:spPr>
          <a:xfrm>
            <a:off x="0" y="0"/>
            <a:ext cx="8426961" cy="697115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23664" y="2652005"/>
            <a:ext cx="6480001" cy="632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80" name="Afbeelding 5" descr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55" y="332656"/>
            <a:ext cx="1714177" cy="875612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icture Placeholder 3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lnSpc>
                <a:spcPct val="113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32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4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325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7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3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9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31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41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5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034EA2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6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4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6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7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8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389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00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0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3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13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4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6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Rectangle 5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44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034EA2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034EA2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6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034EA2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447" name="Afbeelding 9" descr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58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0083" y="-1"/>
            <a:ext cx="2391917" cy="1482296"/>
          </a:xfrm>
          <a:prstGeom prst="rect">
            <a:avLst/>
          </a:prstGeom>
          <a:ln w="12700">
            <a:miter lim="400000"/>
          </a:ln>
        </p:spPr>
      </p:pic>
      <p:sp>
        <p:nvSpPr>
          <p:cNvPr id="4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640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56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267" y="0"/>
            <a:ext cx="1940734" cy="2608685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9000001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71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2" y="1196976"/>
            <a:ext cx="9000002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480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82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484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6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9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4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5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4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6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48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61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2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3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7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75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5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8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8640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6BB745"/>
                </a:solidFill>
              </a:defRPr>
            </a:lvl1pPr>
            <a:lvl2pPr marL="763360" indent="-306160">
              <a:buFontTx/>
              <a:defRPr sz="3000">
                <a:solidFill>
                  <a:srgbClr val="6BB745"/>
                </a:solidFill>
              </a:defRPr>
            </a:lvl2pPr>
            <a:lvl3pPr marL="1200150" indent="-285750">
              <a:buFontTx/>
              <a:defRPr sz="3000">
                <a:solidFill>
                  <a:srgbClr val="6BB745"/>
                </a:solidFill>
              </a:defRPr>
            </a:lvl3pPr>
            <a:lvl4pPr marL="1714500" indent="-342900">
              <a:buFontTx/>
              <a:defRPr sz="3000">
                <a:solidFill>
                  <a:srgbClr val="6BB745"/>
                </a:solidFill>
              </a:defRPr>
            </a:lvl4pPr>
            <a:lvl5pPr marL="2171700" indent="-342900">
              <a:buFontTx/>
              <a:defRPr sz="3000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4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Rectangle 7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4939" y="3785892"/>
            <a:ext cx="6542124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4" name="TextBox 2"/>
          <p:cNvSpPr txBox="1"/>
          <p:nvPr/>
        </p:nvSpPr>
        <p:spPr>
          <a:xfrm>
            <a:off x="45719" y="3127898"/>
            <a:ext cx="12100561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rgbClr val="6BB745"/>
                </a:solidFill>
              </a:defRPr>
            </a:lvl1pPr>
          </a:lstStyle>
          <a:p>
            <a:r>
              <a:t>eit.europa.eu</a:t>
            </a:r>
          </a:p>
        </p:txBody>
      </p:sp>
      <p:pic>
        <p:nvPicPr>
          <p:cNvPr id="605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4963" y="6467128"/>
            <a:ext cx="231277" cy="231141"/>
          </a:xfrm>
          <a:prstGeom prst="rect">
            <a:avLst/>
          </a:prstGeom>
        </p:spPr>
        <p:txBody>
          <a:bodyPr anchor="t"/>
          <a:lstStyle>
            <a:lvl1pPr algn="ctr">
              <a:defRPr sz="9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17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950" y="1"/>
            <a:ext cx="3193050" cy="1483343"/>
          </a:xfrm>
          <a:prstGeom prst="rect">
            <a:avLst/>
          </a:prstGeom>
          <a:ln w="12700">
            <a:miter lim="400000"/>
          </a:ln>
        </p:spPr>
      </p:pic>
      <p:sp>
        <p:nvSpPr>
          <p:cNvPr id="6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87290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9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3393" y="1196976"/>
            <a:ext cx="7872908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2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2206" y="0"/>
            <a:ext cx="2589794" cy="2609528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8352928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0" name="Text Placeholder 4"/>
          <p:cNvSpPr>
            <a:spLocks noGrp="1"/>
          </p:cNvSpPr>
          <p:nvPr>
            <p:ph type="body" idx="21" hasCustomPrompt="1"/>
          </p:nvPr>
        </p:nvSpPr>
        <p:spPr>
          <a:xfrm>
            <a:off x="623393" y="1196976"/>
            <a:ext cx="832854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639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2384" y="5625199"/>
            <a:ext cx="2439617" cy="123280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7104789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1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4" y="1196976"/>
            <a:ext cx="7104789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642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3" name="Picture 9" descr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449" y="6070858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3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2277" y="0"/>
            <a:ext cx="3192426" cy="874129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5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7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Picture Placeholder 6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6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91479" y="1340642"/>
            <a:ext cx="3360374" cy="4464622"/>
          </a:xfrm>
          <a:prstGeom prst="rect">
            <a:avLst/>
          </a:prstGeom>
          <a:solidFill>
            <a:srgbClr val="FFFFFF"/>
          </a:solidFill>
          <a:ln w="25400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1pPr>
            <a:lvl2pPr marL="647999" indent="-1800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2pPr>
            <a:lvl3pPr marL="11430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3pPr>
            <a:lvl4pPr marL="1600200" indent="-179999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buChar char="•"/>
              <a:defRPr sz="2000"/>
            </a:lvl4pPr>
            <a:lvl5pPr marL="2057400" indent="-228600">
              <a:lnSpc>
                <a:spcPct val="114000"/>
              </a:lnSpc>
              <a:spcBef>
                <a:spcPts val="0"/>
              </a:spcBef>
              <a:buClr>
                <a:srgbClr val="6BB745"/>
              </a:buClr>
              <a:defRPr sz="2000"/>
            </a:lvl5pPr>
          </a:lstStyle>
          <a:p>
            <a:r>
              <a:t>Text Here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7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45280" y="476672"/>
            <a:ext cx="10923328" cy="158417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1" y="2276872"/>
            <a:ext cx="10945217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0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2924943"/>
            <a:ext cx="10945215" cy="24487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4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9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69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063262" y="1196628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1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967" y="3788891"/>
            <a:ext cx="4511642" cy="158432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2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9552384" y="1196603"/>
            <a:ext cx="20162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94" name="Text Placeholder 4"/>
          <p:cNvSpPr>
            <a:spLocks noGrp="1"/>
          </p:cNvSpPr>
          <p:nvPr>
            <p:ph type="body" sz="half" idx="24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6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05" name="Picture Placeholder 24"/>
          <p:cNvSpPr>
            <a:spLocks noGrp="1"/>
          </p:cNvSpPr>
          <p:nvPr>
            <p:ph type="pic" sz="half" idx="21"/>
          </p:nvPr>
        </p:nvSpPr>
        <p:spPr>
          <a:xfrm>
            <a:off x="623392" y="3791020"/>
            <a:ext cx="10945216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6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07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76B1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82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1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8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623391" y="3791020"/>
            <a:ext cx="6048674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3393" y="1196975"/>
            <a:ext cx="6048673" cy="23760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20" name="Picture Placeholder 24"/>
          <p:cNvSpPr>
            <a:spLocks noGrp="1"/>
          </p:cNvSpPr>
          <p:nvPr>
            <p:ph type="pic" sz="quarter" idx="23"/>
          </p:nvPr>
        </p:nvSpPr>
        <p:spPr>
          <a:xfrm>
            <a:off x="6960096" y="1196751"/>
            <a:ext cx="4586625" cy="23762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1" name="Picture Placeholder 24"/>
          <p:cNvSpPr>
            <a:spLocks noGrp="1"/>
          </p:cNvSpPr>
          <p:nvPr>
            <p:ph type="pic" sz="quarter" idx="24"/>
          </p:nvPr>
        </p:nvSpPr>
        <p:spPr>
          <a:xfrm>
            <a:off x="6960096" y="3789040"/>
            <a:ext cx="4608513" cy="158417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7056967" y="3429000"/>
            <a:ext cx="4511642" cy="1944217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2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7056108" y="1196751"/>
            <a:ext cx="4511641" cy="1950722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6048672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 b="1">
                <a:solidFill>
                  <a:srgbClr val="6BB745"/>
                </a:solidFill>
              </a:defRPr>
            </a:lvl1pPr>
            <a:lvl2pPr marL="763360" indent="-306160">
              <a:buFontTx/>
              <a:defRPr sz="3000" b="1">
                <a:solidFill>
                  <a:srgbClr val="6BB745"/>
                </a:solidFill>
              </a:defRPr>
            </a:lvl2pPr>
            <a:lvl3pPr marL="1200150" indent="-285750">
              <a:buFontTx/>
              <a:defRPr sz="3000" b="1">
                <a:solidFill>
                  <a:srgbClr val="6BB745"/>
                </a:solidFill>
              </a:defRPr>
            </a:lvl3pPr>
            <a:lvl4pPr marL="1714500" indent="-342900">
              <a:buFontTx/>
              <a:defRPr sz="3000" b="1">
                <a:solidFill>
                  <a:srgbClr val="6BB745"/>
                </a:solidFill>
              </a:defRPr>
            </a:lvl4pPr>
            <a:lvl5pPr marL="2171700" indent="-342900">
              <a:buFontTx/>
              <a:defRPr sz="3000" b="1">
                <a:solidFill>
                  <a:srgbClr val="6BB745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4" name="Text Placeholder 4"/>
          <p:cNvSpPr>
            <a:spLocks noGrp="1"/>
          </p:cNvSpPr>
          <p:nvPr>
            <p:ph type="body" sz="half" idx="23" hasCustomPrompt="1"/>
          </p:nvPr>
        </p:nvSpPr>
        <p:spPr>
          <a:xfrm>
            <a:off x="623393" y="1196976"/>
            <a:ext cx="6048673" cy="417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lnSpc>
                <a:spcPct val="113000"/>
              </a:lnSpc>
              <a:spcBef>
                <a:spcPts val="400"/>
              </a:spcBef>
              <a:buClr>
                <a:srgbClr val="6BB745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7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Rectangle 9"/>
          <p:cNvSpPr/>
          <p:nvPr/>
        </p:nvSpPr>
        <p:spPr>
          <a:xfrm>
            <a:off x="1451999" y="-45721"/>
            <a:ext cx="9288002" cy="69380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31638" y="3785892"/>
            <a:ext cx="6542125" cy="3683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400"/>
              </a:spcBef>
              <a:buSzTx/>
              <a:buFontTx/>
              <a:buNone/>
              <a:defRPr sz="2000">
                <a:solidFill>
                  <a:srgbClr val="6BB745"/>
                </a:solidFill>
              </a:defRPr>
            </a:lvl1pPr>
            <a:lvl2pPr marL="661307" indent="-204107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2pPr>
            <a:lvl3pPr marL="1104900" indent="-1905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3pPr>
            <a:lvl4pPr marL="16002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4pPr>
            <a:lvl5pPr marL="2057400" indent="-228600" algn="ctr">
              <a:spcBef>
                <a:spcPts val="400"/>
              </a:spcBef>
              <a:buFontTx/>
              <a:defRPr sz="2000">
                <a:solidFill>
                  <a:srgbClr val="6BB745"/>
                </a:solidFill>
              </a:defRPr>
            </a:lvl5pPr>
          </a:lstStyle>
          <a:p>
            <a:r>
              <a:t>Additional Information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44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561" y="2132857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936" y="4851298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Break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B11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35360" y="4365104"/>
            <a:ext cx="7296812" cy="7920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spcBef>
                <a:spcPts val="0"/>
              </a:spcBef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Chapter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5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334" y="0"/>
            <a:ext cx="4550666" cy="4745318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 lIns="25400" tIns="25400" rIns="25400" bIns="25400" anchor="t">
            <a:normAutofit/>
          </a:bodyPr>
          <a:lstStyle>
            <a:lvl1pPr algn="l" defTabSz="1219169">
              <a:lnSpc>
                <a:spcPct val="80000"/>
              </a:lnSpc>
              <a:defRPr sz="4200" b="1" spc="-8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Title</a:t>
            </a:r>
          </a:p>
        </p:txBody>
      </p:sp>
      <p:sp>
        <p:nvSpPr>
          <p:cNvPr id="767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  <a:ln w="3175"/>
        </p:spPr>
        <p:txBody>
          <a:bodyPr lIns="22859" tIns="22859" rIns="22859" bIns="22859">
            <a:normAutofit/>
          </a:bodyPr>
          <a:lstStyle>
            <a:lvl1pPr marL="0" indent="0" defTabSz="412750">
              <a:spcBef>
                <a:spcPts val="0"/>
              </a:spcBef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Slide Subtitle</a:t>
            </a:r>
          </a:p>
        </p:txBody>
      </p:sp>
      <p:sp>
        <p:nvSpPr>
          <p:cNvPr id="76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marL="3048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-ONE-COLUMN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144" y="5906727"/>
            <a:ext cx="1547054" cy="265472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Title Text"/>
          <p:cNvSpPr txBox="1">
            <a:spLocks noGrp="1"/>
          </p:cNvSpPr>
          <p:nvPr>
            <p:ph type="title"/>
          </p:nvPr>
        </p:nvSpPr>
        <p:spPr>
          <a:xfrm>
            <a:off x="685800" y="685801"/>
            <a:ext cx="10820400" cy="68580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  <a:latin typeface="Proxima Nova Black"/>
                <a:ea typeface="Proxima Nova Black"/>
                <a:cs typeface="Proxima Nova Black"/>
                <a:sym typeface="Proxima Nova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77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10820400" cy="3429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indent="4572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indent="9144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indent="13716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indent="1828800">
              <a:spcBef>
                <a:spcPts val="1000"/>
              </a:spcBef>
              <a:buSzTx/>
              <a:buFontTx/>
              <a:buNone/>
              <a:defRPr sz="2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9" name="TextBox 13"/>
          <p:cNvSpPr txBox="1"/>
          <p:nvPr/>
        </p:nvSpPr>
        <p:spPr>
          <a:xfrm>
            <a:off x="9486900" y="236808"/>
            <a:ext cx="2121626" cy="256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SoftServe Confidential</a:t>
            </a:r>
          </a:p>
        </p:txBody>
      </p:sp>
      <p:sp>
        <p:nvSpPr>
          <p:cNvPr id="7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799" y="6072925"/>
            <a:ext cx="2117759" cy="477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5" name="Afbeelding 2" descr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8453" y="0"/>
            <a:ext cx="2394163" cy="874500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4463819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8" name="Picture Placeholder 24"/>
          <p:cNvSpPr>
            <a:spLocks noGrp="1"/>
          </p:cNvSpPr>
          <p:nvPr>
            <p:ph type="pic" sz="quarter" idx="22"/>
          </p:nvPr>
        </p:nvSpPr>
        <p:spPr>
          <a:xfrm>
            <a:off x="8208236" y="1196751"/>
            <a:ext cx="3360374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9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4" y="541719"/>
            <a:ext cx="3456383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23393" y="1196976"/>
            <a:ext cx="3456384" cy="4176713"/>
          </a:xfrm>
          <a:prstGeom prst="rect">
            <a:avLst/>
          </a:prstGeom>
          <a:ln w="3175"/>
        </p:spPr>
        <p:txBody>
          <a:bodyPr>
            <a:normAutofit/>
          </a:bodyPr>
          <a:lstStyle>
            <a:lvl1pPr marL="179388" indent="-179388">
              <a:lnSpc>
                <a:spcPct val="114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sp>
        <p:nvSpPr>
          <p:cNvPr id="8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Picture 2" descr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58337" y="5624772"/>
            <a:ext cx="2133663" cy="1233229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8112224" y="1196751"/>
            <a:ext cx="3456385" cy="41764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810" name="Picture 9" descr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49" y="6072925"/>
            <a:ext cx="2117760" cy="477535"/>
          </a:xfrm>
          <a:prstGeom prst="rect">
            <a:avLst/>
          </a:prstGeom>
          <a:ln w="12700">
            <a:miter lim="400000"/>
          </a:ln>
        </p:spPr>
      </p:pic>
      <p:sp>
        <p:nvSpPr>
          <p:cNvPr id="8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034EA2"/>
                </a:solidFill>
              </a:defRPr>
            </a:lvl1pPr>
            <a:lvl2pPr marL="763360" indent="-306160">
              <a:buFontTx/>
              <a:defRPr sz="3000">
                <a:solidFill>
                  <a:srgbClr val="034EA2"/>
                </a:solidFill>
              </a:defRPr>
            </a:lvl2pPr>
            <a:lvl3pPr marL="1200150" indent="-285750">
              <a:buFontTx/>
              <a:defRPr sz="3000">
                <a:solidFill>
                  <a:srgbClr val="034EA2"/>
                </a:solidFill>
              </a:defRPr>
            </a:lvl3pPr>
            <a:lvl4pPr marL="1714500" indent="-342900">
              <a:buFontTx/>
              <a:defRPr sz="3000">
                <a:solidFill>
                  <a:srgbClr val="034EA2"/>
                </a:solidFill>
              </a:defRPr>
            </a:lvl4pPr>
            <a:lvl5pPr marL="2171700" indent="-342900">
              <a:buFontTx/>
              <a:defRPr sz="3000">
                <a:solidFill>
                  <a:srgbClr val="034EA2"/>
                </a:solidFill>
              </a:defRPr>
            </a:lvl5pPr>
          </a:lstStyle>
          <a:p>
            <a:r>
              <a:t>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2" name="Text Placeholder 4"/>
          <p:cNvSpPr>
            <a:spLocks noGrp="1"/>
          </p:cNvSpPr>
          <p:nvPr>
            <p:ph type="body" sz="half" idx="22" hasCustomPrompt="1"/>
          </p:nvPr>
        </p:nvSpPr>
        <p:spPr>
          <a:xfrm>
            <a:off x="623393" y="1196976"/>
            <a:ext cx="7128000" cy="4176713"/>
          </a:xfrm>
          <a:prstGeom prst="rect">
            <a:avLst/>
          </a:prstGeom>
          <a:ln w="3175"/>
        </p:spPr>
        <p:txBody>
          <a:bodyPr>
            <a:normAutofit/>
          </a:bodyPr>
          <a:lstStyle>
            <a:lvl1pPr marL="179388" indent="-179388">
              <a:lnSpc>
                <a:spcPct val="113000"/>
              </a:lnSpc>
              <a:spcBef>
                <a:spcPts val="400"/>
              </a:spcBef>
              <a:buClr>
                <a:srgbClr val="034EA2"/>
              </a:buClr>
              <a:defRPr sz="2000"/>
            </a:lvl1pPr>
          </a:lstStyle>
          <a:p>
            <a:r>
              <a:t>Text Here
Text Here
Text Here
Text Here</a:t>
            </a:r>
          </a:p>
        </p:txBody>
      </p:sp>
      <p:pic>
        <p:nvPicPr>
          <p:cNvPr id="813" name="Afbeelding 2" descr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40" y="5877273"/>
            <a:ext cx="1696879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8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itle Text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 lIns="25400" tIns="25400" rIns="25400" bIns="25400">
            <a:normAutofit/>
          </a:bodyPr>
          <a:lstStyle>
            <a:lvl1pPr defTabSz="412750">
              <a:defRPr sz="5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8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340" y="6540500"/>
            <a:ext cx="232970" cy="228600"/>
          </a:xfrm>
          <a:prstGeom prst="rect">
            <a:avLst/>
          </a:prstGeom>
        </p:spPr>
        <p:txBody>
          <a:bodyPr lIns="25400" tIns="25400" rIns="25400" bIns="25400" anchor="t"/>
          <a:lstStyle>
            <a:lvl1pPr algn="ctr" defTabSz="412750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1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Picture Placeholder 4"/>
          <p:cNvSpPr>
            <a:spLocks noGrp="1"/>
          </p:cNvSpPr>
          <p:nvPr>
            <p:ph type="pic" idx="21"/>
          </p:nvPr>
        </p:nvSpPr>
        <p:spPr>
          <a:xfrm>
            <a:off x="6889839" y="-1251521"/>
            <a:ext cx="6044401" cy="604558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" name="Donut 14"/>
          <p:cNvSpPr/>
          <p:nvPr/>
        </p:nvSpPr>
        <p:spPr>
          <a:xfrm>
            <a:off x="6456040" y="-1685114"/>
            <a:ext cx="6912000" cy="6912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13163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  <a:lvl2pPr marL="763360" indent="-306160">
              <a:buFontTx/>
              <a:defRPr sz="3000">
                <a:solidFill>
                  <a:srgbClr val="FFFFFF"/>
                </a:solidFill>
              </a:defRPr>
            </a:lvl2pPr>
            <a:lvl3pPr marL="1200150" indent="-285750">
              <a:buFontTx/>
              <a:defRPr sz="3000">
                <a:solidFill>
                  <a:srgbClr val="FFFFFF"/>
                </a:solidFill>
              </a:defRPr>
            </a:lvl3pPr>
            <a:lvl4pPr marL="1714500" indent="-342900">
              <a:buFontTx/>
              <a:defRPr sz="3000">
                <a:solidFill>
                  <a:srgbClr val="FFFFFF"/>
                </a:solidFill>
              </a:defRPr>
            </a:lvl4pPr>
            <a:lvl5pPr marL="2171700" indent="-342900">
              <a:buFontTx/>
              <a:defRPr sz="3000">
                <a:solidFill>
                  <a:srgbClr val="FFFFFF"/>
                </a:solidFill>
              </a:defRPr>
            </a:lvl5pPr>
          </a:lstStyle>
          <a:p>
            <a:r>
              <a:t>Presentation 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5135893" y="6121174"/>
            <a:ext cx="6432716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r>
              <a:t>Speaker | Location | Date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2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30" y="4221088"/>
            <a:ext cx="5760000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34430" y="3501008"/>
            <a:ext cx="57600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06" name="Picture Placeholder 4"/>
          <p:cNvSpPr>
            <a:spLocks noGrp="1"/>
          </p:cNvSpPr>
          <p:nvPr>
            <p:ph type="pic" idx="22"/>
          </p:nvPr>
        </p:nvSpPr>
        <p:spPr>
          <a:xfrm>
            <a:off x="7024933" y="1028585"/>
            <a:ext cx="7368056" cy="736805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" name="Donut 15"/>
          <p:cNvSpPr/>
          <p:nvPr/>
        </p:nvSpPr>
        <p:spPr>
          <a:xfrm>
            <a:off x="6496492" y="500144"/>
            <a:ext cx="8424938" cy="842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pic>
        <p:nvPicPr>
          <p:cNvPr id="108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90" y="5901575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03"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2" y="332656"/>
            <a:ext cx="1696880" cy="866776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-921362" y="2109016"/>
            <a:ext cx="5691602" cy="5691666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8" name="Donut 11"/>
          <p:cNvSpPr/>
          <p:nvPr/>
        </p:nvSpPr>
        <p:spPr>
          <a:xfrm>
            <a:off x="-1329962" y="1700808"/>
            <a:ext cx="6508802" cy="65080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70" y="10800"/>
                </a:moveTo>
                <a:cubicBezTo>
                  <a:pt x="670" y="16395"/>
                  <a:pt x="5205" y="20930"/>
                  <a:pt x="10800" y="20930"/>
                </a:cubicBezTo>
                <a:cubicBezTo>
                  <a:pt x="16395" y="20930"/>
                  <a:pt x="20930" y="16395"/>
                  <a:pt x="20930" y="10800"/>
                </a:cubicBezTo>
                <a:cubicBezTo>
                  <a:pt x="20930" y="5205"/>
                  <a:pt x="16395" y="670"/>
                  <a:pt x="10800" y="670"/>
                </a:cubicBezTo>
                <a:cubicBezTo>
                  <a:pt x="5205" y="670"/>
                  <a:pt x="670" y="5205"/>
                  <a:pt x="670" y="1080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683236" y="4869160"/>
            <a:ext cx="5976001" cy="3600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  <a:lvl2pPr marL="579664" indent="-122464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2pPr>
            <a:lvl3pPr marL="1028700" indent="-11430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3pPr>
            <a:lvl4pPr marL="15087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4pPr>
            <a:lvl5pPr marL="1965960" indent="-137160">
              <a:spcBef>
                <a:spcPts val="0"/>
              </a:spcBef>
              <a:buFontTx/>
              <a:defRPr sz="1200">
                <a:solidFill>
                  <a:srgbClr val="FFFFFF"/>
                </a:solidFill>
              </a:defRPr>
            </a:lvl5pPr>
          </a:lstStyle>
          <a:p>
            <a:r>
              <a:t>Speaker | Location |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5683236" y="4149080"/>
            <a:ext cx="5976001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21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661" y="537984"/>
            <a:ext cx="2083577" cy="50176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/>
          <p:cNvSpPr txBox="1"/>
          <p:nvPr/>
        </p:nvSpPr>
        <p:spPr>
          <a:xfrm>
            <a:off x="765387" y="4725144"/>
            <a:ext cx="5284893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3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832" name="Text Placeholder 1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Дослідження клієнтів</a:t>
            </a:r>
          </a:p>
        </p:txBody>
      </p:sp>
      <p:sp>
        <p:nvSpPr>
          <p:cNvPr id="833" name="Text Placeholder 2"/>
          <p:cNvSpPr>
            <a:spLocks noGrp="1"/>
          </p:cNvSpPr>
          <p:nvPr>
            <p:ph type="body" idx="22"/>
          </p:nvPr>
        </p:nvSpPr>
        <p:spPr>
          <a:xfrm>
            <a:off x="5135893" y="6157444"/>
            <a:ext cx="6432716" cy="4761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Оксана Крикун  |  керівник відділу продакт менеджменту, SoftServe</a:t>
            </a:r>
          </a:p>
        </p:txBody>
      </p:sp>
      <p:pic>
        <p:nvPicPr>
          <p:cNvPr id="834" name="re_start_logo-08.png" descr="re_start_logo-08.png"/>
          <p:cNvPicPr>
            <a:picLocks noChangeAspect="1"/>
          </p:cNvPicPr>
          <p:nvPr/>
        </p:nvPicPr>
        <p:blipFill>
          <a:blip r:embed="rId3"/>
          <a:srcRect t="1257" b="1257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35" name="cyberinnov8_wh.png" descr="cyberinnov8_w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340" y="527959"/>
            <a:ext cx="1747415" cy="4761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Picture Placeholder 4" descr="Picture Placeholder 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799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</p:spPr>
      </p:pic>
      <p:sp>
        <p:nvSpPr>
          <p:cNvPr id="838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13163" y="3777525"/>
            <a:ext cx="5976001" cy="875612"/>
          </a:xfrm>
          <a:prstGeom prst="rect">
            <a:avLst/>
          </a:prstGeom>
        </p:spPr>
        <p:txBody>
          <a:bodyPr/>
          <a:lstStyle/>
          <a:p>
            <a:pPr defTabSz="868680">
              <a:spcBef>
                <a:spcPts val="600"/>
              </a:spcBef>
              <a:defRPr sz="2850"/>
            </a:pPr>
            <a:r>
              <a:rPr>
                <a:solidFill>
                  <a:srgbClr val="6BB745"/>
                </a:solidFill>
              </a:rPr>
              <a:t>NIHITO</a:t>
            </a:r>
            <a:r>
              <a:t> </a:t>
            </a:r>
            <a:br/>
            <a:r>
              <a:t>або </a:t>
            </a:r>
            <a:r>
              <a:rPr>
                <a:solidFill>
                  <a:srgbClr val="6BB745"/>
                </a:solidFill>
              </a:rPr>
              <a:t>негайно вийди з будівлі </a:t>
            </a:r>
            <a:r>
              <a:t>принцип!</a:t>
            </a:r>
          </a:p>
        </p:txBody>
      </p:sp>
      <p:pic>
        <p:nvPicPr>
          <p:cNvPr id="839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78" y="645838"/>
            <a:ext cx="1288049" cy="249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0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02" y="603605"/>
            <a:ext cx="1793091" cy="333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Коли почати?</a:t>
            </a:r>
          </a:p>
        </p:txBody>
      </p:sp>
      <p:pic>
        <p:nvPicPr>
          <p:cNvPr id="843" name="Tijdelijke aanduiding voor afbeelding 6" descr="Tijdelijke aanduiding voor afbeelding 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68" r="268"/>
          <a:stretch>
            <a:fillRect/>
          </a:stretch>
        </p:blipFill>
        <p:spPr>
          <a:xfrm>
            <a:off x="623391" y="4065749"/>
            <a:ext cx="10945217" cy="1584177"/>
          </a:xfrm>
          <a:prstGeom prst="rect">
            <a:avLst/>
          </a:prstGeom>
        </p:spPr>
      </p:pic>
      <p:grpSp>
        <p:nvGrpSpPr>
          <p:cNvPr id="846" name="Google Shape;287;p45"/>
          <p:cNvGrpSpPr/>
          <p:nvPr/>
        </p:nvGrpSpPr>
        <p:grpSpPr>
          <a:xfrm>
            <a:off x="729235" y="1293214"/>
            <a:ext cx="2388300" cy="714601"/>
            <a:chOff x="0" y="0"/>
            <a:chExt cx="2388299" cy="714600"/>
          </a:xfrm>
        </p:grpSpPr>
        <p:sp>
          <p:nvSpPr>
            <p:cNvPr id="844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5" name="На старті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На старті</a:t>
              </a:r>
            </a:p>
          </p:txBody>
        </p:sp>
      </p:grpSp>
      <p:grpSp>
        <p:nvGrpSpPr>
          <p:cNvPr id="849" name="Google Shape;288;p45"/>
          <p:cNvGrpSpPr/>
          <p:nvPr/>
        </p:nvGrpSpPr>
        <p:grpSpPr>
          <a:xfrm>
            <a:off x="4901850" y="1293214"/>
            <a:ext cx="2388300" cy="714601"/>
            <a:chOff x="0" y="0"/>
            <a:chExt cx="2388299" cy="714600"/>
          </a:xfrm>
        </p:grpSpPr>
        <p:sp>
          <p:nvSpPr>
            <p:cNvPr id="847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8" name="В процесі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В процесі</a:t>
              </a:r>
            </a:p>
          </p:txBody>
        </p:sp>
      </p:grpSp>
      <p:grpSp>
        <p:nvGrpSpPr>
          <p:cNvPr id="852" name="Google Shape;289;p45"/>
          <p:cNvGrpSpPr/>
          <p:nvPr/>
        </p:nvGrpSpPr>
        <p:grpSpPr>
          <a:xfrm>
            <a:off x="8866050" y="1293214"/>
            <a:ext cx="2388301" cy="714601"/>
            <a:chOff x="0" y="0"/>
            <a:chExt cx="2388299" cy="714600"/>
          </a:xfrm>
        </p:grpSpPr>
        <p:sp>
          <p:nvSpPr>
            <p:cNvPr id="850" name="Shape"/>
            <p:cNvSpPr/>
            <p:nvPr/>
          </p:nvSpPr>
          <p:spPr>
            <a:xfrm>
              <a:off x="0" y="-1"/>
              <a:ext cx="2388300" cy="71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369" y="0"/>
                  </a:lnTo>
                  <a:lnTo>
                    <a:pt x="21600" y="10800"/>
                  </a:lnTo>
                  <a:lnTo>
                    <a:pt x="1836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51" name="Опісля"/>
            <p:cNvSpPr txBox="1"/>
            <p:nvPr/>
          </p:nvSpPr>
          <p:spPr>
            <a:xfrm>
              <a:off x="4762" y="141504"/>
              <a:ext cx="2200126" cy="431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Опісля</a:t>
              </a:r>
            </a:p>
          </p:txBody>
        </p:sp>
      </p:grpSp>
      <p:sp>
        <p:nvSpPr>
          <p:cNvPr id="853" name="Google Shape;290;p45"/>
          <p:cNvSpPr txBox="1"/>
          <p:nvPr/>
        </p:nvSpPr>
        <p:spPr>
          <a:xfrm>
            <a:off x="602234" y="2153404"/>
            <a:ext cx="3581258" cy="159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Визначити користувачів </a:t>
            </a:r>
            <a:br/>
            <a:r>
              <a:t>і їх потреби 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Сформувати і провалідувати гіпотези що будувати</a:t>
            </a:r>
          </a:p>
        </p:txBody>
      </p:sp>
      <p:sp>
        <p:nvSpPr>
          <p:cNvPr id="854" name="Google Shape;291;p45"/>
          <p:cNvSpPr txBox="1"/>
          <p:nvPr/>
        </p:nvSpPr>
        <p:spPr>
          <a:xfrm>
            <a:off x="4769648" y="2131446"/>
            <a:ext cx="2652704" cy="1592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Оцінити, чи початкові гіпотези працюють </a:t>
            </a:r>
          </a:p>
          <a:p>
            <a:pPr marL="342900" indent="-317500">
              <a:buClr>
                <a:srgbClr val="0070C0"/>
              </a:buClr>
              <a:buSzPts val="1800"/>
              <a:buFont typeface="Arial"/>
              <a:buChar char="•"/>
            </a:pPr>
            <a:r>
              <a:t>Спрямувати розробку продукту у потрібному руслі</a:t>
            </a:r>
          </a:p>
        </p:txBody>
      </p:sp>
      <p:sp>
        <p:nvSpPr>
          <p:cNvPr id="855" name="Google Shape;292;p45"/>
          <p:cNvSpPr txBox="1"/>
          <p:nvPr/>
        </p:nvSpPr>
        <p:spPr>
          <a:xfrm>
            <a:off x="8466868" y="2131446"/>
            <a:ext cx="3186665" cy="1300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Проаналізувати результати - що працює а що ні </a:t>
            </a:r>
          </a:p>
          <a:p>
            <a:pPr marL="368300" indent="-342900">
              <a:buClr>
                <a:srgbClr val="0070C0"/>
              </a:buClr>
              <a:buSzPts val="1800"/>
              <a:buFont typeface="Arial"/>
              <a:buChar char="•"/>
            </a:pPr>
            <a:r>
              <a:t>Прийняти рішення щодо подальшої розробки</a:t>
            </a:r>
          </a:p>
        </p:txBody>
      </p:sp>
      <p:pic>
        <p:nvPicPr>
          <p:cNvPr id="856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7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Tijdelijke aanduiding voor tekst 1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6048673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Способи</a:t>
            </a:r>
          </a:p>
        </p:txBody>
      </p:sp>
      <p:pic>
        <p:nvPicPr>
          <p:cNvPr id="860" name="re_start_logo-08.png" descr="re_start_logo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1" name="cyberinnov8_bl.png" descr="cyberinnov8_b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image36.png" descr="image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049" y="218456"/>
            <a:ext cx="7195902" cy="5659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Tijdelijke aanduiding voor afbeelding 5" descr="Tijdelijke aanduiding voor afbeelding 5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xfrm>
            <a:off x="4463819" y="1196751"/>
            <a:ext cx="3360374" cy="4176466"/>
          </a:xfrm>
          <a:prstGeom prst="rect">
            <a:avLst/>
          </a:prstGeom>
        </p:spPr>
      </p:pic>
      <p:pic>
        <p:nvPicPr>
          <p:cNvPr id="865" name="Tijdelijke aanduiding voor afbeelding 6" descr="Tijdelijke aanduiding voor afbeelding 6"/>
          <p:cNvPicPr>
            <a:picLocks noGrp="1" noChangeAspect="1"/>
          </p:cNvPicPr>
          <p:nvPr>
            <p:ph type="pic" idx="22"/>
          </p:nvPr>
        </p:nvPicPr>
        <p:blipFill>
          <a:blip r:embed="rId3"/>
          <a:stretch>
            <a:fillRect/>
          </a:stretch>
        </p:blipFill>
        <p:spPr>
          <a:xfrm>
            <a:off x="8208236" y="1196751"/>
            <a:ext cx="3360374" cy="4176466"/>
          </a:xfrm>
          <a:prstGeom prst="rect">
            <a:avLst/>
          </a:prstGeom>
        </p:spPr>
      </p:pic>
      <p:sp>
        <p:nvSpPr>
          <p:cNvPr id="866" name="Tijdelijke aanduiding voor tekst 3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4483694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Інтерв’ю. Питання</a:t>
            </a:r>
          </a:p>
        </p:txBody>
      </p:sp>
      <p:sp>
        <p:nvSpPr>
          <p:cNvPr id="867" name="Tijdelijke aanduiding voor tekst 4"/>
          <p:cNvSpPr>
            <a:spLocks noGrp="1"/>
          </p:cNvSpPr>
          <p:nvPr>
            <p:ph type="body" idx="2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>
              <a:lnSpc>
                <a:spcPct val="113000"/>
              </a:lnSpc>
            </a:pPr>
            <a:r>
              <a:t>Відкриті для розуміння контексту</a:t>
            </a:r>
          </a:p>
          <a:p>
            <a:pPr>
              <a:lnSpc>
                <a:spcPct val="113000"/>
              </a:lnSpc>
            </a:pPr>
            <a:r>
              <a:t>Питайте, а не продавайте. Хороше питання “Чому”</a:t>
            </a:r>
          </a:p>
          <a:p>
            <a:pPr>
              <a:lnSpc>
                <a:spcPct val="113000"/>
              </a:lnSpc>
            </a:pPr>
            <a:r>
              <a:t>Ви є слухачем - дайте своєму візаві говорити</a:t>
            </a:r>
          </a:p>
          <a:p>
            <a:pPr>
              <a:lnSpc>
                <a:spcPct val="113000"/>
              </a:lnSpc>
            </a:pPr>
            <a:r>
              <a:t>Не заповнюйте тишу увесь час - дайте вашому візаві подумати</a:t>
            </a:r>
          </a:p>
          <a:p>
            <a:pPr>
              <a:lnSpc>
                <a:spcPct val="113000"/>
              </a:lnSpc>
            </a:pPr>
            <a:r>
              <a:t>Записуйте інтерв'ю, переслуховуйте і нотуйте</a:t>
            </a:r>
          </a:p>
        </p:txBody>
      </p:sp>
      <p:pic>
        <p:nvPicPr>
          <p:cNvPr id="868" name="re_start_logo-08.png" descr="re_start_logo-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9" name="cyberinnov8_bl.png" descr="cyberinnov8_b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Tijdelijke aanduiding voor afbeelding 4" descr="Tijdelijke aanduiding voor afbeelding 4"/>
          <p:cNvPicPr>
            <a:picLocks noGrp="1" noChangeAspect="1"/>
          </p:cNvPicPr>
          <p:nvPr>
            <p:ph type="pic" idx="2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872" name="re_start_logo-08.png" descr="re_start_logo-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92" y="6187068"/>
            <a:ext cx="1288050" cy="249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3" name="cyberinnov8_bl.png" descr="cyberinnov8_b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715" y="6144835"/>
            <a:ext cx="1793092" cy="333716"/>
          </a:xfrm>
          <a:prstGeom prst="rect">
            <a:avLst/>
          </a:prstGeom>
          <a:ln w="12700">
            <a:miter lim="400000"/>
          </a:ln>
        </p:spPr>
      </p:pic>
      <p:sp>
        <p:nvSpPr>
          <p:cNvPr id="874" name="Tijdelijke aanduiding voor tekst 2"/>
          <p:cNvSpPr txBox="1">
            <a:spLocks noGrp="1"/>
          </p:cNvSpPr>
          <p:nvPr>
            <p:ph type="body" sz="quarter" idx="1"/>
          </p:nvPr>
        </p:nvSpPr>
        <p:spPr>
          <a:xfrm>
            <a:off x="623393" y="541719"/>
            <a:ext cx="7128000" cy="432049"/>
          </a:xfrm>
          <a:prstGeom prst="rect">
            <a:avLst/>
          </a:prstGeom>
        </p:spPr>
        <p:txBody>
          <a:bodyPr/>
          <a:lstStyle>
            <a:lvl1pPr defTabSz="832104">
              <a:spcBef>
                <a:spcPts val="600"/>
              </a:spcBef>
              <a:defRPr sz="2730"/>
            </a:lvl1pPr>
          </a:lstStyle>
          <a:p>
            <a:r>
              <a:t>Що ще важливо під час інтерв’ю?</a:t>
            </a:r>
          </a:p>
        </p:txBody>
      </p:sp>
      <p:sp>
        <p:nvSpPr>
          <p:cNvPr id="875" name="Tijdelijke aanduiding voor tekst 3"/>
          <p:cNvSpPr/>
          <p:nvPr/>
        </p:nvSpPr>
        <p:spPr>
          <a:xfrm>
            <a:off x="623393" y="1196976"/>
            <a:ext cx="7128000" cy="457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Font typeface="Arial"/>
              <a:defRPr sz="2000" b="1"/>
            </a:pPr>
            <a:r>
              <a:t>Питання на “біль”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  <a:buFont typeface="Arial"/>
              <a:buChar char="•"/>
              <a:defRPr sz="2000"/>
            </a:pPr>
            <a:r>
              <a:t>Що значить “занадто” багато часу / дорого / незручно?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  <a:buFont typeface="Arial"/>
              <a:buChar char="•"/>
              <a:defRPr sz="2000"/>
            </a:pPr>
            <a:r>
              <a:t>Що змушує вас погано почуватись щодо цього?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  <a:buFont typeface="Arial"/>
              <a:buChar char="•"/>
              <a:defRPr sz="2000"/>
            </a:pPr>
            <a:r>
              <a:t>Що станеться, якщо ви вирішите цю проблему?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  <a:buFont typeface="Arial"/>
              <a:buChar char="•"/>
              <a:defRPr sz="2000"/>
            </a:pPr>
            <a:endParaRPr/>
          </a:p>
          <a:p>
            <a:pPr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Font typeface="Arial"/>
              <a:defRPr sz="2000" b="1"/>
            </a:pPr>
            <a:r>
              <a:t>Питання на те, що вони хочуть досягнути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  <a:buFont typeface="Arial"/>
              <a:buChar char="•"/>
              <a:defRPr sz="2000"/>
            </a:pPr>
            <a:r>
              <a:t>Як ваші клієнти вимірюють успіх чи проблему?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  <a:buFont typeface="Arial"/>
              <a:buChar char="•"/>
              <a:defRPr sz="2000"/>
            </a:pPr>
            <a:r>
              <a:t>Як існуючі ціннісні пропозиції задовольняють клієнтів? 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rgbClr val="0070C0"/>
              </a:buClr>
              <a:buSzPts val="2000"/>
              <a:buFont typeface="Arial"/>
              <a:buChar char="•"/>
              <a:defRPr sz="2000"/>
            </a:pPr>
            <a:r>
              <a:t>Що вже є на ринку, що їм подобається?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01_donker blauwe achtergrond">
  <a:themeElements>
    <a:clrScheme name="01_donker blauwe achtergrond">
      <a:dk1>
        <a:srgbClr val="333333"/>
      </a:dk1>
      <a:lt1>
        <a:srgbClr val="031241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01_donker blauwe achtergrond">
  <a:themeElements>
    <a:clrScheme name="01_donker blauwe achtergron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0000FF"/>
      </a:hlink>
      <a:folHlink>
        <a:srgbClr val="FF00FF"/>
      </a:folHlink>
    </a:clrScheme>
    <a:fontScheme name="01_donker blauwe achtergrond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01_donker blauwe achtergron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3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D5030D6EBA3DF4D9ED12E7F81FBBA16" ma:contentTypeVersion="17" ma:contentTypeDescription="Utwórz nowy dokument." ma:contentTypeScope="" ma:versionID="2e98c46254eb2a0bd1d7f65fe43bc706">
  <xsd:schema xmlns:xsd="http://www.w3.org/2001/XMLSchema" xmlns:xs="http://www.w3.org/2001/XMLSchema" xmlns:p="http://schemas.microsoft.com/office/2006/metadata/properties" xmlns:ns2="db6ca9af-5e7b-4a43-b260-369d46749709" xmlns:ns3="9621946d-a57e-4aad-a791-840c9869fbac" xmlns:ns4="64d2644c-3e8f-476f-bee1-8438476db436" targetNamespace="http://schemas.microsoft.com/office/2006/metadata/properties" ma:root="true" ma:fieldsID="878a980d126702f42ed14b589b03a7cd" ns2:_="" ns3:_="" ns4:_="">
    <xsd:import namespace="db6ca9af-5e7b-4a43-b260-369d46749709"/>
    <xsd:import namespace="9621946d-a57e-4aad-a791-840c9869fbac"/>
    <xsd:import namespace="64d2644c-3e8f-476f-bee1-8438476db4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6ca9af-5e7b-4a43-b260-369d467497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b4427c30-779f-4929-a31c-31fc6a806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tatus Unterschrift" ma:internalName="Status_x0020_Unterschrif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1946d-a57e-4aad-a791-840c9869f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2644c-3e8f-476f-bee1-8438476db43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a01976c-4c38-405e-b6a0-37d989ab766c}" ma:internalName="TaxCatchAll" ma:showField="CatchAllData" ma:web="9621946d-a57e-4aad-a791-840c9869f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d2644c-3e8f-476f-bee1-8438476db436" xsi:nil="true"/>
    <_Flow_SignoffStatus xmlns="db6ca9af-5e7b-4a43-b260-369d46749709" xsi:nil="true"/>
    <lcf76f155ced4ddcb4097134ff3c332f xmlns="db6ca9af-5e7b-4a43-b260-369d467497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12F898-465C-4826-BF9B-7FC3EC5F888B}"/>
</file>

<file path=customXml/itemProps2.xml><?xml version="1.0" encoding="utf-8"?>
<ds:datastoreItem xmlns:ds="http://schemas.openxmlformats.org/officeDocument/2006/customXml" ds:itemID="{642AE96D-D0C1-4C39-A419-7DDDCF833C1A}"/>
</file>

<file path=customXml/itemProps3.xml><?xml version="1.0" encoding="utf-8"?>
<ds:datastoreItem xmlns:ds="http://schemas.openxmlformats.org/officeDocument/2006/customXml" ds:itemID="{36C2096D-8976-4B78-AF5A-16C535AF03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Helvetica Light</vt:lpstr>
      <vt:lpstr>Helvetica Neue</vt:lpstr>
      <vt:lpstr>Open Sans</vt:lpstr>
      <vt:lpstr>Proxima Nova Black</vt:lpstr>
      <vt:lpstr>Titillium</vt:lpstr>
      <vt:lpstr>01_donker blauwe achtergrond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Sviatoslav Sviatnenko</cp:lastModifiedBy>
  <cp:revision>1</cp:revision>
  <dcterms:modified xsi:type="dcterms:W3CDTF">2022-12-25T19:48:18Z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0x0101001D5030D6EBA3DF4D9ED12E7F81FBBA16</vt:lpwstr>
  </property>
</Properties>
</file>