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atoslav Sviatnenko" userId="ee77cab3-2f70-461c-97be-5fc380e9e3bd" providerId="ADAL" clId="{240E6216-B1EA-49A8-A1AA-03B806711807}"/>
    <pc:docChg chg="custSel modSld">
      <pc:chgData name="Sviatoslav Sviatnenko" userId="ee77cab3-2f70-461c-97be-5fc380e9e3bd" providerId="ADAL" clId="{240E6216-B1EA-49A8-A1AA-03B806711807}" dt="2022-12-25T13:58:44.561" v="130" actId="27636"/>
      <pc:docMkLst>
        <pc:docMk/>
      </pc:docMkLst>
      <pc:sldChg chg="modSp mod">
        <pc:chgData name="Sviatoslav Sviatnenko" userId="ee77cab3-2f70-461c-97be-5fc380e9e3bd" providerId="ADAL" clId="{240E6216-B1EA-49A8-A1AA-03B806711807}" dt="2022-12-25T13:58:26.901" v="112" actId="20577"/>
        <pc:sldMkLst>
          <pc:docMk/>
          <pc:sldMk cId="0" sldId="258"/>
        </pc:sldMkLst>
        <pc:spChg chg="mod">
          <ac:chgData name="Sviatoslav Sviatnenko" userId="ee77cab3-2f70-461c-97be-5fc380e9e3bd" providerId="ADAL" clId="{240E6216-B1EA-49A8-A1AA-03B806711807}" dt="2022-12-25T13:58:26.901" v="112" actId="20577"/>
          <ac:spMkLst>
            <pc:docMk/>
            <pc:sldMk cId="0" sldId="258"/>
            <ac:spMk id="4" creationId="{094C0268-6F4F-4258-3DEB-5DD3609705F7}"/>
          </ac:spMkLst>
        </pc:spChg>
      </pc:sldChg>
      <pc:sldChg chg="modSp mod">
        <pc:chgData name="Sviatoslav Sviatnenko" userId="ee77cab3-2f70-461c-97be-5fc380e9e3bd" providerId="ADAL" clId="{240E6216-B1EA-49A8-A1AA-03B806711807}" dt="2022-12-25T13:58:44.561" v="130" actId="27636"/>
        <pc:sldMkLst>
          <pc:docMk/>
          <pc:sldMk cId="0" sldId="259"/>
        </pc:sldMkLst>
        <pc:spChg chg="mod">
          <ac:chgData name="Sviatoslav Sviatnenko" userId="ee77cab3-2f70-461c-97be-5fc380e9e3bd" providerId="ADAL" clId="{240E6216-B1EA-49A8-A1AA-03B806711807}" dt="2022-12-25T13:58:37.770" v="124" actId="20577"/>
          <ac:spMkLst>
            <pc:docMk/>
            <pc:sldMk cId="0" sldId="259"/>
            <ac:spMk id="789" creationId="{00000000-0000-0000-0000-000000000000}"/>
          </ac:spMkLst>
        </pc:spChg>
        <pc:spChg chg="mod">
          <ac:chgData name="Sviatoslav Sviatnenko" userId="ee77cab3-2f70-461c-97be-5fc380e9e3bd" providerId="ADAL" clId="{240E6216-B1EA-49A8-A1AA-03B806711807}" dt="2022-12-25T13:58:44.561" v="130" actId="27636"/>
          <ac:spMkLst>
            <pc:docMk/>
            <pc:sldMk cId="0" sldId="259"/>
            <ac:spMk id="7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94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6903487" y="-1251521"/>
            <a:ext cx="6044401" cy="604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13163" y="4151368"/>
            <a:ext cx="5976001" cy="50176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t>Датарум та необхідні документи</a:t>
            </a:r>
          </a:p>
        </p:txBody>
      </p:sp>
      <p:sp>
        <p:nvSpPr>
          <p:cNvPr id="770" name="Text Placeholder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Денис Довгополий  |  Засновник Unicorn Nest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Tijdelijke aanduiding voor afbeelding 10" descr="Tijdelijke aanduiding voor afbeelding 10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81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rPr lang="uk-UA" dirty="0"/>
              <a:t>Документи для роботи з інвесторами</a:t>
            </a:r>
            <a:endParaRPr dirty="0"/>
          </a:p>
        </p:txBody>
      </p:sp>
      <p:pic>
        <p:nvPicPr>
          <p:cNvPr id="783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4C0268-6F4F-4258-3DEB-5DD3609705F7}"/>
              </a:ext>
            </a:extLst>
          </p:cNvPr>
          <p:cNvSpPr txBox="1">
            <a:spLocks/>
          </p:cNvSpPr>
          <p:nvPr/>
        </p:nvSpPr>
        <p:spPr>
          <a:xfrm>
            <a:off x="623394" y="1484783"/>
            <a:ext cx="10945215" cy="3237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179388" marR="0" indent="-179388" algn="l" defTabSz="914400" rtl="0" latinLnBrk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rgbClr val="034EA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33333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33333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33333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33333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33333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33333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33333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33333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333333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91465" indent="-291465" algn="just" defTabSz="777240" hangingPunct="1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defRPr sz="1700"/>
            </a:pPr>
            <a:r>
              <a:rPr lang="uk-UA" sz="1700" dirty="0"/>
              <a:t>Тізер – одне речення</a:t>
            </a:r>
          </a:p>
          <a:p>
            <a:pPr marL="291465" indent="-291465" algn="just" defTabSz="777240" hangingPunct="1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defRPr sz="1700"/>
            </a:pPr>
            <a:r>
              <a:rPr lang="en-US" sz="1700" dirty="0"/>
              <a:t>Sequoia </a:t>
            </a:r>
            <a:r>
              <a:rPr lang="uk-UA" sz="1700" dirty="0"/>
              <a:t>тест (25 слів, зрозумілих усім)</a:t>
            </a:r>
          </a:p>
          <a:p>
            <a:pPr marL="291465" indent="-291465" algn="just" defTabSz="777240" hangingPunct="1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defRPr sz="1700"/>
            </a:pPr>
            <a:r>
              <a:rPr lang="uk-UA" sz="1700" dirty="0"/>
              <a:t>Односторінковий опис</a:t>
            </a:r>
          </a:p>
          <a:p>
            <a:pPr marL="291465" indent="-291465" algn="just" defTabSz="777240" hangingPunct="1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defRPr sz="1700"/>
            </a:pPr>
            <a:r>
              <a:rPr lang="uk-UA" sz="1700" dirty="0"/>
              <a:t>Огляд проєкту на 1 сторінку (</a:t>
            </a:r>
            <a:r>
              <a:rPr lang="en-US" sz="1700" dirty="0"/>
              <a:t>Executive summary</a:t>
            </a:r>
            <a:r>
              <a:rPr lang="uk-UA" sz="1700" dirty="0"/>
              <a:t>)</a:t>
            </a:r>
            <a:endParaRPr lang="en-US" sz="1700" dirty="0"/>
          </a:p>
          <a:p>
            <a:pPr marL="291465" indent="-291465" algn="just" defTabSz="777240" hangingPunct="1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defRPr sz="1700"/>
            </a:pPr>
            <a:r>
              <a:rPr lang="uk-UA" sz="1700" dirty="0"/>
              <a:t>Опис проєкту на 4 сторінки (4 </a:t>
            </a:r>
            <a:r>
              <a:rPr lang="en-US" sz="1700" dirty="0"/>
              <a:t>pager)</a:t>
            </a:r>
          </a:p>
          <a:p>
            <a:pPr marL="291465" indent="-291465" algn="just" defTabSz="777240" hangingPunct="1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defRPr sz="1700"/>
            </a:pPr>
            <a:r>
              <a:rPr lang="en-US" sz="1700" dirty="0"/>
              <a:t>Pitch deck (12-15 </a:t>
            </a:r>
            <a:r>
              <a:rPr lang="uk-UA" sz="1700" dirty="0"/>
              <a:t>слайдів)</a:t>
            </a:r>
          </a:p>
          <a:p>
            <a:pPr marL="291465" indent="-291465" algn="just" defTabSz="777240" hangingPunct="1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defRPr sz="1700"/>
            </a:pPr>
            <a:r>
              <a:rPr lang="uk-UA" sz="1700" dirty="0"/>
              <a:t>Бізнес план (до 20 сторінок)</a:t>
            </a:r>
          </a:p>
          <a:p>
            <a:pPr marL="291465" indent="-291465" algn="just" defTabSz="777240" hangingPunct="1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defRPr sz="1700"/>
            </a:pPr>
            <a:r>
              <a:rPr lang="en-US" sz="1700" dirty="0"/>
              <a:t>Elevator Pitch (</a:t>
            </a:r>
            <a:r>
              <a:rPr lang="uk-UA" sz="1700" dirty="0"/>
              <a:t>короткий пітч проєкту, 30 секунд 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Tijdelijke aanduiding voor afbeelding 4" descr="Tijdelijke aanduiding voor afbeelding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87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8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sp>
        <p:nvSpPr>
          <p:cNvPr id="789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rPr lang="ru-RU" dirty="0"/>
              <a:t>Додаткові документи для роботи з інвесторами</a:t>
            </a:r>
          </a:p>
        </p:txBody>
      </p:sp>
      <p:sp>
        <p:nvSpPr>
          <p:cNvPr id="790" name="Tijdelijke aanduiding voor tekst 3"/>
          <p:cNvSpPr/>
          <p:nvPr/>
        </p:nvSpPr>
        <p:spPr>
          <a:xfrm>
            <a:off x="623393" y="1196976"/>
            <a:ext cx="7128000" cy="4575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05180" indent="-305180" algn="just" defTabSz="813816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buFont typeface="Arial"/>
              <a:buChar char="•"/>
              <a:defRPr sz="1779"/>
            </a:pPr>
            <a:r>
              <a:rPr lang="uk-UA" dirty="0"/>
              <a:t>План використання залучених коштів (</a:t>
            </a:r>
            <a:r>
              <a:rPr dirty="0"/>
              <a:t>Use of funds</a:t>
            </a:r>
            <a:r>
              <a:rPr lang="uk-UA" dirty="0"/>
              <a:t>)</a:t>
            </a:r>
          </a:p>
          <a:p>
            <a:pPr marL="305180" indent="-305180" algn="just" defTabSz="813816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buFont typeface="Arial"/>
              <a:buChar char="•"/>
              <a:defRPr sz="1779"/>
            </a:pPr>
            <a:r>
              <a:rPr lang="uk-UA"/>
              <a:t>Біографія членів команди</a:t>
            </a:r>
          </a:p>
          <a:p>
            <a:pPr marL="305180" indent="-305180" algn="just" defTabSz="813816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buFont typeface="Arial"/>
              <a:buChar char="•"/>
              <a:defRPr sz="1779"/>
            </a:pPr>
            <a:r>
              <a:rPr lang="uk-UA"/>
              <a:t>Фінансові </a:t>
            </a:r>
            <a:r>
              <a:rPr lang="uk-UA" dirty="0"/>
              <a:t>показники (</a:t>
            </a:r>
            <a:r>
              <a:rPr dirty="0" err="1"/>
              <a:t>P</a:t>
            </a:r>
            <a:r>
              <a:rPr lang="en-US" dirty="0" err="1"/>
              <a:t>rofit</a:t>
            </a:r>
            <a:r>
              <a:rPr dirty="0" err="1"/>
              <a:t>&amp;L</a:t>
            </a:r>
            <a:r>
              <a:rPr lang="en-US" dirty="0" err="1"/>
              <a:t>oss</a:t>
            </a:r>
            <a:r>
              <a:rPr dirty="0"/>
              <a:t> </a:t>
            </a:r>
            <a:r>
              <a:rPr lang="uk-UA" dirty="0"/>
              <a:t>та </a:t>
            </a:r>
            <a:r>
              <a:rPr dirty="0" err="1"/>
              <a:t>C</a:t>
            </a:r>
            <a:r>
              <a:rPr lang="en-US" dirty="0" err="1"/>
              <a:t>ash</a:t>
            </a:r>
            <a:r>
              <a:rPr dirty="0" err="1"/>
              <a:t>F</a:t>
            </a:r>
            <a:r>
              <a:rPr lang="en-US" dirty="0" err="1"/>
              <a:t>low</a:t>
            </a:r>
            <a:r>
              <a:rPr lang="uk-UA" dirty="0"/>
              <a:t>)</a:t>
            </a:r>
            <a:endParaRPr dirty="0"/>
          </a:p>
          <a:p>
            <a:pPr marL="305180" indent="-305180" algn="just" defTabSz="813816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buFont typeface="Arial"/>
              <a:buChar char="•"/>
              <a:defRPr sz="1779"/>
            </a:pPr>
            <a:r>
              <a:rPr lang="uk-UA" dirty="0"/>
              <a:t>План розвитку продукту (</a:t>
            </a:r>
            <a:r>
              <a:rPr dirty="0"/>
              <a:t>Product roadmap</a:t>
            </a:r>
            <a:r>
              <a:rPr lang="uk-UA" dirty="0"/>
              <a:t>)</a:t>
            </a:r>
            <a:endParaRPr dirty="0"/>
          </a:p>
          <a:p>
            <a:pPr marL="305180" indent="-305180" algn="just" defTabSz="813816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buFont typeface="Arial"/>
              <a:buChar char="•"/>
              <a:defRPr sz="1779"/>
            </a:pPr>
            <a:r>
              <a:rPr lang="uk-UA" dirty="0"/>
              <a:t>План дослідницької діяльності (</a:t>
            </a:r>
            <a:r>
              <a:rPr dirty="0"/>
              <a:t>R&amp;D roadmap</a:t>
            </a:r>
            <a:r>
              <a:rPr lang="uk-UA" dirty="0"/>
              <a:t>)</a:t>
            </a:r>
            <a:endParaRPr dirty="0"/>
          </a:p>
          <a:p>
            <a:pPr marL="305180" indent="-305180" algn="just" defTabSz="813816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buFont typeface="Arial"/>
              <a:buChar char="•"/>
              <a:defRPr sz="1779"/>
            </a:pPr>
            <a:r>
              <a:rPr lang="uk-UA" dirty="0"/>
              <a:t>План продажів та маркетингу</a:t>
            </a:r>
            <a:endParaRPr dirty="0"/>
          </a:p>
          <a:p>
            <a:pPr marL="305180" indent="-305180" algn="just" defTabSz="813816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buFont typeface="Arial"/>
              <a:buChar char="•"/>
              <a:defRPr sz="1779"/>
            </a:pPr>
            <a:r>
              <a:rPr lang="uk-UA" dirty="0"/>
              <a:t>Бізнес-модель</a:t>
            </a:r>
            <a:endParaRPr dirty="0"/>
          </a:p>
          <a:p>
            <a:pPr marL="305180" indent="-305180" algn="just" defTabSz="813816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buFont typeface="Arial"/>
              <a:buChar char="•"/>
              <a:defRPr sz="1779"/>
            </a:pPr>
            <a:r>
              <a:rPr lang="uk-UA" dirty="0"/>
              <a:t>Ключові метрики</a:t>
            </a:r>
            <a:endParaRPr dirty="0"/>
          </a:p>
          <a:p>
            <a:pPr marL="305180" indent="-305180" algn="just" defTabSz="813816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buFont typeface="Arial"/>
              <a:buChar char="•"/>
              <a:defRPr sz="1779"/>
            </a:pPr>
            <a:r>
              <a:rPr lang="uk-UA" dirty="0"/>
              <a:t>Фінансова модель</a:t>
            </a:r>
            <a:endParaRPr dirty="0"/>
          </a:p>
          <a:p>
            <a:pPr marL="305180" indent="-305180" algn="just" defTabSz="813816">
              <a:lnSpc>
                <a:spcPct val="120000"/>
              </a:lnSpc>
              <a:spcBef>
                <a:spcPts val="800"/>
              </a:spcBef>
              <a:buClr>
                <a:srgbClr val="0070C0"/>
              </a:buClr>
              <a:buSzPts val="1700"/>
              <a:buFont typeface="Arial"/>
              <a:buChar char="•"/>
              <a:defRPr sz="1779"/>
            </a:pPr>
            <a:r>
              <a:rPr lang="uk-UA" dirty="0"/>
              <a:t>Стрес-тести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Tijdelijke aanduiding voor afbeelding 5" descr="Tijdelijke aanduiding voor afbeelding 5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4463819" y="1196751"/>
            <a:ext cx="3360374" cy="4176466"/>
          </a:xfrm>
          <a:prstGeom prst="rect">
            <a:avLst/>
          </a:prstGeom>
        </p:spPr>
      </p:pic>
      <p:pic>
        <p:nvPicPr>
          <p:cNvPr id="793" name="Tijdelijke aanduiding voor afbeelding 6" descr="Tijdelijke aanduiding voor afbeelding 6"/>
          <p:cNvPicPr>
            <a:picLocks noGrp="1" noChangeAspect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8208236" y="1196751"/>
            <a:ext cx="3360374" cy="4176466"/>
          </a:xfrm>
          <a:prstGeom prst="rect">
            <a:avLst/>
          </a:prstGeom>
        </p:spPr>
      </p:pic>
      <p:sp>
        <p:nvSpPr>
          <p:cNvPr id="794" name="Tijdelijke aanduiding voor tekst 3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4483694" cy="432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Documents to prepare 3</a:t>
            </a:r>
          </a:p>
        </p:txBody>
      </p:sp>
      <p:sp>
        <p:nvSpPr>
          <p:cNvPr id="795" name="Tijdelijke aanduiding voor tekst 4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lnSpc>
                <a:spcPct val="113000"/>
              </a:lnSpc>
            </a:pPr>
            <a:r>
              <a:t>Cold and hot emails </a:t>
            </a:r>
          </a:p>
          <a:p>
            <a:pPr>
              <a:lnSpc>
                <a:spcPct val="113000"/>
              </a:lnSpc>
            </a:pPr>
            <a:r>
              <a:t>Request for intro </a:t>
            </a:r>
          </a:p>
          <a:p>
            <a:pPr>
              <a:lnSpc>
                <a:spcPct val="113000"/>
              </a:lnSpc>
            </a:pPr>
            <a:r>
              <a:t>Ads (texts and visual) </a:t>
            </a:r>
          </a:p>
          <a:p>
            <a:pPr>
              <a:lnSpc>
                <a:spcPct val="113000"/>
              </a:lnSpc>
            </a:pPr>
            <a:r>
              <a:t>Video</a:t>
            </a:r>
          </a:p>
        </p:txBody>
      </p:sp>
      <p:pic>
        <p:nvPicPr>
          <p:cNvPr id="796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34231A-D433-4674-95F7-4B7825BB98C7}"/>
</file>

<file path=customXml/itemProps2.xml><?xml version="1.0" encoding="utf-8"?>
<ds:datastoreItem xmlns:ds="http://schemas.openxmlformats.org/officeDocument/2006/customXml" ds:itemID="{8E384FD7-28E6-4093-AB22-D364E2ABA8A6}"/>
</file>

<file path=customXml/itemProps3.xml><?xml version="1.0" encoding="utf-8"?>
<ds:datastoreItem xmlns:ds="http://schemas.openxmlformats.org/officeDocument/2006/customXml" ds:itemID="{F373F3FF-9D43-4CA3-929F-A9E39546ED26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147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2022-12-25T13:58:44Z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