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57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333333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333333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333333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333333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333333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333333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333333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333333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333333"/>
        </a:solidFill>
        <a:effectLst/>
        <a:uFillTx/>
        <a:latin typeface="+mj-lt"/>
        <a:ea typeface="+mj-ea"/>
        <a:cs typeface="+mj-cs"/>
        <a:sym typeface="Calibri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333333"/>
        </a:fontRef>
        <a:srgbClr val="333333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AF8"/>
          </a:solidFill>
        </a:fill>
      </a:tcStyle>
    </a:wholeTbl>
    <a:band2H>
      <a:tcTxStyle/>
      <a:tcStyle>
        <a:tcBdr/>
        <a:fill>
          <a:solidFill>
            <a:srgbClr val="EBF5FC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333333"/>
        </a:fontRef>
        <a:srgbClr val="333333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6CDDC"/>
          </a:solidFill>
        </a:fill>
      </a:tcStyle>
    </a:wholeTbl>
    <a:band2H>
      <a:tcTxStyle/>
      <a:tcStyle>
        <a:tcBdr/>
        <a:fill>
          <a:solidFill>
            <a:srgbClr val="FAE8EE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333333"/>
        </a:fontRef>
        <a:srgbClr val="333333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E3E2"/>
          </a:solidFill>
        </a:fill>
      </a:tcStyle>
    </a:wholeTbl>
    <a:band2H>
      <a:tcTxStyle/>
      <a:tcStyle>
        <a:tcBdr/>
        <a:fill>
          <a:solidFill>
            <a:srgbClr val="E6F2F1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333333"/>
        </a:fontRef>
        <a:srgbClr val="333333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7E7E7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333333"/>
        </a:fontRef>
        <a:srgbClr val="333333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333333"/>
              </a:solidFill>
              <a:prstDash val="solid"/>
              <a:round/>
            </a:ln>
          </a:top>
          <a:bottom>
            <a:ln w="25400" cap="flat">
              <a:solidFill>
                <a:srgbClr val="333333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333333"/>
              </a:solidFill>
              <a:prstDash val="solid"/>
              <a:round/>
            </a:ln>
          </a:top>
          <a:bottom>
            <a:ln w="25400" cap="flat">
              <a:solidFill>
                <a:srgbClr val="333333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333333"/>
        </a:fontRef>
        <a:srgbClr val="333333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CCCCC"/>
          </a:solidFill>
        </a:fill>
      </a:tcStyle>
    </a:wholeTbl>
    <a:band2H>
      <a:tcTxStyle/>
      <a:tcStyle>
        <a:tcBdr/>
        <a:fill>
          <a:solidFill>
            <a:srgbClr val="E7E7E7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33333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33333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333333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333333"/>
        </a:fontRef>
        <a:srgbClr val="333333"/>
      </a:tcTxStyle>
      <a:tcStyle>
        <a:tcBdr>
          <a:left>
            <a:ln w="12700" cap="flat">
              <a:solidFill>
                <a:srgbClr val="333333"/>
              </a:solidFill>
              <a:prstDash val="solid"/>
              <a:round/>
            </a:ln>
          </a:left>
          <a:right>
            <a:ln w="12700" cap="flat">
              <a:solidFill>
                <a:srgbClr val="333333"/>
              </a:solidFill>
              <a:prstDash val="solid"/>
              <a:round/>
            </a:ln>
          </a:right>
          <a:top>
            <a:ln w="12700" cap="flat">
              <a:solidFill>
                <a:srgbClr val="333333"/>
              </a:solidFill>
              <a:prstDash val="solid"/>
              <a:round/>
            </a:ln>
          </a:top>
          <a:bottom>
            <a:ln w="12700" cap="flat">
              <a:solidFill>
                <a:srgbClr val="333333"/>
              </a:solidFill>
              <a:prstDash val="solid"/>
              <a:round/>
            </a:ln>
          </a:bottom>
          <a:insideH>
            <a:ln w="12700" cap="flat">
              <a:solidFill>
                <a:srgbClr val="333333"/>
              </a:solidFill>
              <a:prstDash val="solid"/>
              <a:round/>
            </a:ln>
          </a:insideH>
          <a:insideV>
            <a:ln w="12700" cap="flat">
              <a:solidFill>
                <a:srgbClr val="333333"/>
              </a:solidFill>
              <a:prstDash val="solid"/>
              <a:round/>
            </a:ln>
          </a:insideV>
        </a:tcBdr>
        <a:fill>
          <a:solidFill>
            <a:srgbClr val="333333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333333"/>
        </a:fontRef>
        <a:srgbClr val="333333"/>
      </a:tcTxStyle>
      <a:tcStyle>
        <a:tcBdr>
          <a:left>
            <a:ln w="12700" cap="flat">
              <a:solidFill>
                <a:srgbClr val="333333"/>
              </a:solidFill>
              <a:prstDash val="solid"/>
              <a:round/>
            </a:ln>
          </a:left>
          <a:right>
            <a:ln w="12700" cap="flat">
              <a:solidFill>
                <a:srgbClr val="333333"/>
              </a:solidFill>
              <a:prstDash val="solid"/>
              <a:round/>
            </a:ln>
          </a:right>
          <a:top>
            <a:ln w="12700" cap="flat">
              <a:solidFill>
                <a:srgbClr val="333333"/>
              </a:solidFill>
              <a:prstDash val="solid"/>
              <a:round/>
            </a:ln>
          </a:top>
          <a:bottom>
            <a:ln w="12700" cap="flat">
              <a:solidFill>
                <a:srgbClr val="333333"/>
              </a:solidFill>
              <a:prstDash val="solid"/>
              <a:round/>
            </a:ln>
          </a:bottom>
          <a:insideH>
            <a:ln w="12700" cap="flat">
              <a:solidFill>
                <a:srgbClr val="333333"/>
              </a:solidFill>
              <a:prstDash val="solid"/>
              <a:round/>
            </a:ln>
          </a:insideH>
          <a:insideV>
            <a:ln w="12700" cap="flat">
              <a:solidFill>
                <a:srgbClr val="333333"/>
              </a:solidFill>
              <a:prstDash val="solid"/>
              <a:round/>
            </a:ln>
          </a:insideV>
        </a:tcBdr>
        <a:fill>
          <a:solidFill>
            <a:srgbClr val="333333">
              <a:alpha val="20000"/>
            </a:srgbClr>
          </a:solidFill>
        </a:fill>
      </a:tcStyle>
    </a:firstCol>
    <a:lastRow>
      <a:tcTxStyle b="on" i="off">
        <a:fontRef idx="major">
          <a:srgbClr val="333333"/>
        </a:fontRef>
        <a:srgbClr val="333333"/>
      </a:tcTxStyle>
      <a:tcStyle>
        <a:tcBdr>
          <a:left>
            <a:ln w="12700" cap="flat">
              <a:solidFill>
                <a:srgbClr val="333333"/>
              </a:solidFill>
              <a:prstDash val="solid"/>
              <a:round/>
            </a:ln>
          </a:left>
          <a:right>
            <a:ln w="12700" cap="flat">
              <a:solidFill>
                <a:srgbClr val="333333"/>
              </a:solidFill>
              <a:prstDash val="solid"/>
              <a:round/>
            </a:ln>
          </a:right>
          <a:top>
            <a:ln w="50800" cap="flat">
              <a:solidFill>
                <a:srgbClr val="333333"/>
              </a:solidFill>
              <a:prstDash val="solid"/>
              <a:round/>
            </a:ln>
          </a:top>
          <a:bottom>
            <a:ln w="12700" cap="flat">
              <a:solidFill>
                <a:srgbClr val="333333"/>
              </a:solidFill>
              <a:prstDash val="solid"/>
              <a:round/>
            </a:ln>
          </a:bottom>
          <a:insideH>
            <a:ln w="12700" cap="flat">
              <a:solidFill>
                <a:srgbClr val="333333"/>
              </a:solidFill>
              <a:prstDash val="solid"/>
              <a:round/>
            </a:ln>
          </a:insideH>
          <a:insideV>
            <a:ln w="12700" cap="flat">
              <a:solidFill>
                <a:srgbClr val="333333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333333"/>
        </a:fontRef>
        <a:srgbClr val="333333"/>
      </a:tcTxStyle>
      <a:tcStyle>
        <a:tcBdr>
          <a:left>
            <a:ln w="12700" cap="flat">
              <a:solidFill>
                <a:srgbClr val="333333"/>
              </a:solidFill>
              <a:prstDash val="solid"/>
              <a:round/>
            </a:ln>
          </a:left>
          <a:right>
            <a:ln w="12700" cap="flat">
              <a:solidFill>
                <a:srgbClr val="333333"/>
              </a:solidFill>
              <a:prstDash val="solid"/>
              <a:round/>
            </a:ln>
          </a:right>
          <a:top>
            <a:ln w="12700" cap="flat">
              <a:solidFill>
                <a:srgbClr val="333333"/>
              </a:solidFill>
              <a:prstDash val="solid"/>
              <a:round/>
            </a:ln>
          </a:top>
          <a:bottom>
            <a:ln w="25400" cap="flat">
              <a:solidFill>
                <a:srgbClr val="333333"/>
              </a:solidFill>
              <a:prstDash val="solid"/>
              <a:round/>
            </a:ln>
          </a:bottom>
          <a:insideH>
            <a:ln w="12700" cap="flat">
              <a:solidFill>
                <a:srgbClr val="333333"/>
              </a:solidFill>
              <a:prstDash val="solid"/>
              <a:round/>
            </a:ln>
          </a:insideH>
          <a:insideV>
            <a:ln w="12700" cap="flat">
              <a:solidFill>
                <a:srgbClr val="333333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3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13" Type="http://schemas.openxmlformats.org/officeDocument/2006/relationships/customXml" Target="../customXml/item3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openxmlformats.org/officeDocument/2006/relationships/customXml" Target="../customXml/item2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customXml" Target="../customXml/item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5" name="Shape 765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766" name="Shape 766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png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5.png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7.png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8.png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0.png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ver 01">
    <p:bg>
      <p:bgPr>
        <a:solidFill>
          <a:srgbClr val="0312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7" descr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372" y="332656"/>
            <a:ext cx="1696880" cy="866776"/>
          </a:xfrm>
          <a:prstGeom prst="rect">
            <a:avLst/>
          </a:prstGeom>
          <a:ln w="12700">
            <a:miter lim="400000"/>
          </a:ln>
        </p:spPr>
      </p:pic>
      <p:pic>
        <p:nvPicPr>
          <p:cNvPr id="13" name="Picture 4" descr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890" y="5901575"/>
            <a:ext cx="2083577" cy="501769"/>
          </a:xfrm>
          <a:prstGeom prst="rect">
            <a:avLst/>
          </a:prstGeom>
          <a:ln w="12700">
            <a:miter lim="400000"/>
          </a:ln>
        </p:spPr>
      </p:pic>
      <p:sp>
        <p:nvSpPr>
          <p:cNvPr id="14" name="Picture Placeholder 4"/>
          <p:cNvSpPr>
            <a:spLocks noGrp="1"/>
          </p:cNvSpPr>
          <p:nvPr>
            <p:ph type="pic" idx="21"/>
          </p:nvPr>
        </p:nvSpPr>
        <p:spPr>
          <a:xfrm>
            <a:off x="6889839" y="-1251521"/>
            <a:ext cx="6044401" cy="6045586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15" name="Donut 14"/>
          <p:cNvSpPr/>
          <p:nvPr/>
        </p:nvSpPr>
        <p:spPr>
          <a:xfrm>
            <a:off x="6456040" y="-1685114"/>
            <a:ext cx="6912000" cy="691276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670" y="10800"/>
                </a:moveTo>
                <a:cubicBezTo>
                  <a:pt x="670" y="16395"/>
                  <a:pt x="5205" y="20930"/>
                  <a:pt x="10800" y="20930"/>
                </a:cubicBezTo>
                <a:cubicBezTo>
                  <a:pt x="16395" y="20930"/>
                  <a:pt x="20930" y="16395"/>
                  <a:pt x="20930" y="10800"/>
                </a:cubicBezTo>
                <a:cubicBezTo>
                  <a:pt x="20930" y="5205"/>
                  <a:pt x="16395" y="670"/>
                  <a:pt x="10800" y="670"/>
                </a:cubicBezTo>
                <a:cubicBezTo>
                  <a:pt x="5205" y="670"/>
                  <a:pt x="670" y="5205"/>
                  <a:pt x="670" y="10800"/>
                </a:cubicBezTo>
                <a:close/>
              </a:path>
            </a:pathLst>
          </a:custGeom>
          <a:solidFill>
            <a:srgbClr val="FFFFFF">
              <a:alpha val="5000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/>
            <a:endParaRPr/>
          </a:p>
        </p:txBody>
      </p:sp>
      <p:sp>
        <p:nvSpPr>
          <p:cNvPr id="16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413163" y="4149080"/>
            <a:ext cx="5976001" cy="50405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Tx/>
              <a:buFontTx/>
              <a:buNone/>
              <a:defRPr sz="3000">
                <a:solidFill>
                  <a:srgbClr val="FFFFFF"/>
                </a:solidFill>
              </a:defRPr>
            </a:lvl1pPr>
            <a:lvl2pPr marL="763360" indent="-306160">
              <a:buFontTx/>
              <a:defRPr sz="3000">
                <a:solidFill>
                  <a:srgbClr val="FFFFFF"/>
                </a:solidFill>
              </a:defRPr>
            </a:lvl2pPr>
            <a:lvl3pPr marL="1200150" indent="-285750">
              <a:buFontTx/>
              <a:defRPr sz="3000">
                <a:solidFill>
                  <a:srgbClr val="FFFFFF"/>
                </a:solidFill>
              </a:defRPr>
            </a:lvl3pPr>
            <a:lvl4pPr marL="1714500" indent="-342900">
              <a:buFontTx/>
              <a:defRPr sz="3000">
                <a:solidFill>
                  <a:srgbClr val="FFFFFF"/>
                </a:solidFill>
              </a:defRPr>
            </a:lvl4pPr>
            <a:lvl5pPr marL="2171700" indent="-342900">
              <a:buFontTx/>
              <a:defRPr sz="3000">
                <a:solidFill>
                  <a:srgbClr val="FFFFFF"/>
                </a:solidFill>
              </a:defRPr>
            </a:lvl5pPr>
          </a:lstStyle>
          <a:p>
            <a:r>
              <a:t>Presentation 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22" hasCustomPrompt="1"/>
          </p:nvPr>
        </p:nvSpPr>
        <p:spPr>
          <a:xfrm>
            <a:off x="5135893" y="6121174"/>
            <a:ext cx="6432716" cy="36004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spcBef>
                <a:spcPts val="0"/>
              </a:spcBef>
              <a:buSzTx/>
              <a:buFontTx/>
              <a:buNone/>
              <a:defRPr sz="1200">
                <a:solidFill>
                  <a:srgbClr val="FFFFFF"/>
                </a:solidFill>
              </a:defRPr>
            </a:lvl1pPr>
          </a:lstStyle>
          <a:p>
            <a:r>
              <a:t>Speaker | Location | Date</a:t>
            </a:r>
          </a:p>
        </p:txBody>
      </p:sp>
      <p:sp>
        <p:nvSpPr>
          <p:cNvPr id="1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ver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Afbeelding 5" descr="Afbeelding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855" y="332656"/>
            <a:ext cx="1714177" cy="875612"/>
          </a:xfrm>
          <a:prstGeom prst="rect">
            <a:avLst/>
          </a:prstGeom>
          <a:ln w="12700">
            <a:miter lim="400000"/>
          </a:ln>
        </p:spPr>
      </p:pic>
      <p:pic>
        <p:nvPicPr>
          <p:cNvPr id="130" name="Picture 4" descr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436" y="5910121"/>
            <a:ext cx="2089023" cy="471055"/>
          </a:xfrm>
          <a:prstGeom prst="rect">
            <a:avLst/>
          </a:prstGeom>
          <a:ln w="12700">
            <a:miter lim="400000"/>
          </a:ln>
        </p:spPr>
      </p:pic>
      <p:sp>
        <p:nvSpPr>
          <p:cNvPr id="131" name="Picture Placeholder 4"/>
          <p:cNvSpPr>
            <a:spLocks noGrp="1"/>
          </p:cNvSpPr>
          <p:nvPr>
            <p:ph type="pic" idx="21"/>
          </p:nvPr>
        </p:nvSpPr>
        <p:spPr>
          <a:xfrm>
            <a:off x="6889839" y="-1251521"/>
            <a:ext cx="6044401" cy="6045586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132" name="Donut 14"/>
          <p:cNvSpPr/>
          <p:nvPr/>
        </p:nvSpPr>
        <p:spPr>
          <a:xfrm>
            <a:off x="6456040" y="-1685114"/>
            <a:ext cx="6912000" cy="691276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670" y="10800"/>
                </a:moveTo>
                <a:cubicBezTo>
                  <a:pt x="670" y="16395"/>
                  <a:pt x="5205" y="20930"/>
                  <a:pt x="10800" y="20930"/>
                </a:cubicBezTo>
                <a:cubicBezTo>
                  <a:pt x="16395" y="20930"/>
                  <a:pt x="20930" y="16395"/>
                  <a:pt x="20930" y="10800"/>
                </a:cubicBezTo>
                <a:cubicBezTo>
                  <a:pt x="20930" y="5205"/>
                  <a:pt x="16395" y="670"/>
                  <a:pt x="10800" y="670"/>
                </a:cubicBezTo>
                <a:cubicBezTo>
                  <a:pt x="5205" y="670"/>
                  <a:pt x="670" y="5205"/>
                  <a:pt x="670" y="10800"/>
                </a:cubicBezTo>
                <a:close/>
              </a:path>
            </a:pathLst>
          </a:custGeom>
          <a:solidFill>
            <a:srgbClr val="58595B">
              <a:alpha val="25097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/>
            <a:endParaRPr/>
          </a:p>
        </p:txBody>
      </p:sp>
      <p:sp>
        <p:nvSpPr>
          <p:cNvPr id="133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413163" y="4149080"/>
            <a:ext cx="5976001" cy="50405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Tx/>
              <a:buFontTx/>
              <a:buNone/>
              <a:defRPr sz="3000">
                <a:solidFill>
                  <a:srgbClr val="034EA2"/>
                </a:solidFill>
              </a:defRPr>
            </a:lvl1pPr>
            <a:lvl2pPr marL="763360" indent="-306160">
              <a:buFontTx/>
              <a:defRPr sz="3000">
                <a:solidFill>
                  <a:srgbClr val="034EA2"/>
                </a:solidFill>
              </a:defRPr>
            </a:lvl2pPr>
            <a:lvl3pPr marL="1200150" indent="-285750">
              <a:buFontTx/>
              <a:defRPr sz="3000">
                <a:solidFill>
                  <a:srgbClr val="034EA2"/>
                </a:solidFill>
              </a:defRPr>
            </a:lvl3pPr>
            <a:lvl4pPr marL="1714500" indent="-342900">
              <a:buFontTx/>
              <a:defRPr sz="3000">
                <a:solidFill>
                  <a:srgbClr val="034EA2"/>
                </a:solidFill>
              </a:defRPr>
            </a:lvl4pPr>
            <a:lvl5pPr marL="2171700" indent="-342900">
              <a:buFontTx/>
              <a:defRPr sz="3000">
                <a:solidFill>
                  <a:srgbClr val="034EA2"/>
                </a:solidFill>
              </a:defRPr>
            </a:lvl5pPr>
          </a:lstStyle>
          <a:p>
            <a:r>
              <a:t>Presentation 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34" name="Text Placeholder 3"/>
          <p:cNvSpPr>
            <a:spLocks noGrp="1"/>
          </p:cNvSpPr>
          <p:nvPr>
            <p:ph type="body" sz="quarter" idx="22" hasCustomPrompt="1"/>
          </p:nvPr>
        </p:nvSpPr>
        <p:spPr>
          <a:xfrm>
            <a:off x="5135893" y="6121174"/>
            <a:ext cx="6432716" cy="36004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spcBef>
                <a:spcPts val="0"/>
              </a:spcBef>
              <a:buSzTx/>
              <a:buFontTx/>
              <a:buNone/>
              <a:defRPr sz="1200">
                <a:solidFill>
                  <a:srgbClr val="034EA2"/>
                </a:solidFill>
              </a:defRPr>
            </a:lvl1pPr>
          </a:lstStyle>
          <a:p>
            <a:r>
              <a:t>Speaker | Location | Date</a:t>
            </a:r>
          </a:p>
        </p:txBody>
      </p:sp>
      <p:sp>
        <p:nvSpPr>
          <p:cNvPr id="13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ver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Afbeelding 5" descr="Afbeelding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855" y="332656"/>
            <a:ext cx="1714177" cy="875612"/>
          </a:xfrm>
          <a:prstGeom prst="rect">
            <a:avLst/>
          </a:prstGeom>
          <a:ln w="12700">
            <a:miter lim="400000"/>
          </a:ln>
        </p:spPr>
      </p:pic>
      <p:sp>
        <p:nvSpPr>
          <p:cNvPr id="143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434430" y="4221088"/>
            <a:ext cx="5760000" cy="36004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SzTx/>
              <a:buFontTx/>
              <a:buNone/>
              <a:defRPr sz="1200">
                <a:solidFill>
                  <a:srgbClr val="034EA2"/>
                </a:solidFill>
              </a:defRPr>
            </a:lvl1pPr>
            <a:lvl2pPr marL="579664" indent="-122464">
              <a:spcBef>
                <a:spcPts val="0"/>
              </a:spcBef>
              <a:buFontTx/>
              <a:defRPr sz="1200">
                <a:solidFill>
                  <a:srgbClr val="034EA2"/>
                </a:solidFill>
              </a:defRPr>
            </a:lvl2pPr>
            <a:lvl3pPr marL="1028700" indent="-114300">
              <a:spcBef>
                <a:spcPts val="0"/>
              </a:spcBef>
              <a:buFontTx/>
              <a:defRPr sz="1200">
                <a:solidFill>
                  <a:srgbClr val="034EA2"/>
                </a:solidFill>
              </a:defRPr>
            </a:lvl3pPr>
            <a:lvl4pPr marL="1508760" indent="-137160">
              <a:spcBef>
                <a:spcPts val="0"/>
              </a:spcBef>
              <a:buFontTx/>
              <a:defRPr sz="1200">
                <a:solidFill>
                  <a:srgbClr val="034EA2"/>
                </a:solidFill>
              </a:defRPr>
            </a:lvl4pPr>
            <a:lvl5pPr marL="1965960" indent="-137160">
              <a:spcBef>
                <a:spcPts val="0"/>
              </a:spcBef>
              <a:buFontTx/>
              <a:defRPr sz="1200">
                <a:solidFill>
                  <a:srgbClr val="034EA2"/>
                </a:solidFill>
              </a:defRPr>
            </a:lvl5pPr>
          </a:lstStyle>
          <a:p>
            <a:r>
              <a:t>Speaker | Location | Date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pic>
        <p:nvPicPr>
          <p:cNvPr id="144" name="Picture 2" descr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890" y="5907668"/>
            <a:ext cx="2117760" cy="477535"/>
          </a:xfrm>
          <a:prstGeom prst="rect">
            <a:avLst/>
          </a:prstGeom>
          <a:ln w="12700">
            <a:miter lim="400000"/>
          </a:ln>
        </p:spPr>
      </p:pic>
      <p:sp>
        <p:nvSpPr>
          <p:cNvPr id="145" name="Text Placeholder 9"/>
          <p:cNvSpPr>
            <a:spLocks noGrp="1"/>
          </p:cNvSpPr>
          <p:nvPr>
            <p:ph type="body" sz="quarter" idx="21" hasCustomPrompt="1"/>
          </p:nvPr>
        </p:nvSpPr>
        <p:spPr>
          <a:xfrm>
            <a:off x="434430" y="3501008"/>
            <a:ext cx="5760000" cy="50405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Tx/>
              <a:buFontTx/>
              <a:buNone/>
              <a:defRPr sz="3000">
                <a:solidFill>
                  <a:srgbClr val="034EA2"/>
                </a:solidFill>
              </a:defRPr>
            </a:lvl1pPr>
          </a:lstStyle>
          <a:p>
            <a:r>
              <a:t>Presentation Title</a:t>
            </a:r>
          </a:p>
        </p:txBody>
      </p:sp>
      <p:sp>
        <p:nvSpPr>
          <p:cNvPr id="146" name="Picture Placeholder 4"/>
          <p:cNvSpPr>
            <a:spLocks noGrp="1"/>
          </p:cNvSpPr>
          <p:nvPr>
            <p:ph type="pic" idx="22"/>
          </p:nvPr>
        </p:nvSpPr>
        <p:spPr>
          <a:xfrm>
            <a:off x="7024933" y="1028585"/>
            <a:ext cx="7368056" cy="7368055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147" name="Donut 15"/>
          <p:cNvSpPr/>
          <p:nvPr/>
        </p:nvSpPr>
        <p:spPr>
          <a:xfrm>
            <a:off x="6496492" y="500144"/>
            <a:ext cx="8424938" cy="84249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670" y="10800"/>
                </a:moveTo>
                <a:cubicBezTo>
                  <a:pt x="670" y="16395"/>
                  <a:pt x="5205" y="20930"/>
                  <a:pt x="10800" y="20930"/>
                </a:cubicBezTo>
                <a:cubicBezTo>
                  <a:pt x="16395" y="20930"/>
                  <a:pt x="20930" y="16395"/>
                  <a:pt x="20930" y="10800"/>
                </a:cubicBezTo>
                <a:cubicBezTo>
                  <a:pt x="20930" y="5205"/>
                  <a:pt x="16395" y="670"/>
                  <a:pt x="10800" y="670"/>
                </a:cubicBezTo>
                <a:cubicBezTo>
                  <a:pt x="5205" y="670"/>
                  <a:pt x="670" y="5205"/>
                  <a:pt x="670" y="10800"/>
                </a:cubicBezTo>
                <a:close/>
              </a:path>
            </a:pathLst>
          </a:custGeom>
          <a:solidFill>
            <a:srgbClr val="58595B">
              <a:alpha val="25097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/>
            <a:endParaRPr/>
          </a:p>
        </p:txBody>
      </p:sp>
      <p:sp>
        <p:nvSpPr>
          <p:cNvPr id="14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ver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Afbeelding 5" descr="Afbeelding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855" y="332656"/>
            <a:ext cx="1714177" cy="875612"/>
          </a:xfrm>
          <a:prstGeom prst="rect">
            <a:avLst/>
          </a:prstGeom>
          <a:ln w="12700">
            <a:miter lim="400000"/>
          </a:ln>
        </p:spPr>
      </p:pic>
      <p:pic>
        <p:nvPicPr>
          <p:cNvPr id="156" name="Picture 7" descr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41478" y="537395"/>
            <a:ext cx="2117759" cy="477534"/>
          </a:xfrm>
          <a:prstGeom prst="rect">
            <a:avLst/>
          </a:prstGeom>
          <a:ln w="12700">
            <a:miter lim="400000"/>
          </a:ln>
        </p:spPr>
      </p:pic>
      <p:sp>
        <p:nvSpPr>
          <p:cNvPr id="157" name="Picture Placeholder 4"/>
          <p:cNvSpPr>
            <a:spLocks noGrp="1"/>
          </p:cNvSpPr>
          <p:nvPr>
            <p:ph type="pic" sz="half" idx="21"/>
          </p:nvPr>
        </p:nvSpPr>
        <p:spPr>
          <a:xfrm>
            <a:off x="-921362" y="2109016"/>
            <a:ext cx="5691602" cy="5691666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158" name="Donut 11"/>
          <p:cNvSpPr/>
          <p:nvPr/>
        </p:nvSpPr>
        <p:spPr>
          <a:xfrm>
            <a:off x="-1329962" y="1700808"/>
            <a:ext cx="6508802" cy="650808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670" y="10800"/>
                </a:moveTo>
                <a:cubicBezTo>
                  <a:pt x="670" y="16395"/>
                  <a:pt x="5205" y="20930"/>
                  <a:pt x="10800" y="20930"/>
                </a:cubicBezTo>
                <a:cubicBezTo>
                  <a:pt x="16395" y="20930"/>
                  <a:pt x="20930" y="16395"/>
                  <a:pt x="20930" y="10800"/>
                </a:cubicBezTo>
                <a:cubicBezTo>
                  <a:pt x="20930" y="5205"/>
                  <a:pt x="16395" y="670"/>
                  <a:pt x="10800" y="670"/>
                </a:cubicBezTo>
                <a:cubicBezTo>
                  <a:pt x="5205" y="670"/>
                  <a:pt x="670" y="5205"/>
                  <a:pt x="670" y="10800"/>
                </a:cubicBezTo>
                <a:close/>
              </a:path>
            </a:pathLst>
          </a:custGeom>
          <a:solidFill>
            <a:srgbClr val="58595B">
              <a:alpha val="25097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/>
            <a:endParaRPr/>
          </a:p>
        </p:txBody>
      </p:sp>
      <p:sp>
        <p:nvSpPr>
          <p:cNvPr id="159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5683236" y="4869160"/>
            <a:ext cx="5976001" cy="36004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SzTx/>
              <a:buFontTx/>
              <a:buNone/>
              <a:defRPr sz="1200">
                <a:solidFill>
                  <a:srgbClr val="034EA2"/>
                </a:solidFill>
              </a:defRPr>
            </a:lvl1pPr>
            <a:lvl2pPr marL="579664" indent="-122464">
              <a:spcBef>
                <a:spcPts val="0"/>
              </a:spcBef>
              <a:buFontTx/>
              <a:defRPr sz="1200">
                <a:solidFill>
                  <a:srgbClr val="034EA2"/>
                </a:solidFill>
              </a:defRPr>
            </a:lvl2pPr>
            <a:lvl3pPr marL="1028700" indent="-114300">
              <a:spcBef>
                <a:spcPts val="0"/>
              </a:spcBef>
              <a:buFontTx/>
              <a:defRPr sz="1200">
                <a:solidFill>
                  <a:srgbClr val="034EA2"/>
                </a:solidFill>
              </a:defRPr>
            </a:lvl3pPr>
            <a:lvl4pPr marL="1508760" indent="-137160">
              <a:spcBef>
                <a:spcPts val="0"/>
              </a:spcBef>
              <a:buFontTx/>
              <a:defRPr sz="1200">
                <a:solidFill>
                  <a:srgbClr val="034EA2"/>
                </a:solidFill>
              </a:defRPr>
            </a:lvl4pPr>
            <a:lvl5pPr marL="1965960" indent="-137160">
              <a:spcBef>
                <a:spcPts val="0"/>
              </a:spcBef>
              <a:buFontTx/>
              <a:defRPr sz="1200">
                <a:solidFill>
                  <a:srgbClr val="034EA2"/>
                </a:solidFill>
              </a:defRPr>
            </a:lvl5pPr>
          </a:lstStyle>
          <a:p>
            <a:r>
              <a:t>Speaker | Location | Date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60" name="Text Placeholder 9"/>
          <p:cNvSpPr>
            <a:spLocks noGrp="1"/>
          </p:cNvSpPr>
          <p:nvPr>
            <p:ph type="body" sz="quarter" idx="22" hasCustomPrompt="1"/>
          </p:nvPr>
        </p:nvSpPr>
        <p:spPr>
          <a:xfrm>
            <a:off x="5683236" y="4149080"/>
            <a:ext cx="5976001" cy="50405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Tx/>
              <a:buFontTx/>
              <a:buNone/>
              <a:defRPr sz="3000">
                <a:solidFill>
                  <a:srgbClr val="034EA2"/>
                </a:solidFill>
              </a:defRPr>
            </a:lvl1pPr>
          </a:lstStyle>
          <a:p>
            <a:r>
              <a:t>Presentation Title</a:t>
            </a:r>
          </a:p>
        </p:txBody>
      </p:sp>
      <p:sp>
        <p:nvSpPr>
          <p:cNvPr id="16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hapter Break 01">
    <p:bg>
      <p:bgPr>
        <a:solidFill>
          <a:srgbClr val="0312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420423" y="4365104"/>
            <a:ext cx="7296813" cy="79208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SzTx/>
              <a:buFontTx/>
              <a:buNone/>
              <a:defRPr sz="3000">
                <a:solidFill>
                  <a:srgbClr val="FFFFFF"/>
                </a:solidFill>
              </a:defRPr>
            </a:lvl1pPr>
            <a:lvl2pPr marL="763360" indent="-306160">
              <a:spcBef>
                <a:spcPts val="0"/>
              </a:spcBef>
              <a:buFontTx/>
              <a:defRPr sz="3000">
                <a:solidFill>
                  <a:srgbClr val="FFFFFF"/>
                </a:solidFill>
              </a:defRPr>
            </a:lvl2pPr>
            <a:lvl3pPr marL="1200150" indent="-285750">
              <a:spcBef>
                <a:spcPts val="0"/>
              </a:spcBef>
              <a:buFontTx/>
              <a:defRPr sz="3000">
                <a:solidFill>
                  <a:srgbClr val="FFFFFF"/>
                </a:solidFill>
              </a:defRPr>
            </a:lvl3pPr>
            <a:lvl4pPr marL="1714500" indent="-342900">
              <a:spcBef>
                <a:spcPts val="0"/>
              </a:spcBef>
              <a:buFontTx/>
              <a:defRPr sz="3000">
                <a:solidFill>
                  <a:srgbClr val="FFFFFF"/>
                </a:solidFill>
              </a:defRPr>
            </a:lvl4pPr>
            <a:lvl5pPr marL="2171700" indent="-342900">
              <a:spcBef>
                <a:spcPts val="0"/>
              </a:spcBef>
              <a:buFontTx/>
              <a:defRPr sz="3000">
                <a:solidFill>
                  <a:srgbClr val="FFFFFF"/>
                </a:solidFill>
              </a:defRPr>
            </a:lvl5pPr>
          </a:lstStyle>
          <a:p>
            <a:r>
              <a:t>Chapter 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pic>
        <p:nvPicPr>
          <p:cNvPr id="169" name="Picture 3" descr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41334" y="0"/>
            <a:ext cx="4550666" cy="4745318"/>
          </a:xfrm>
          <a:prstGeom prst="rect">
            <a:avLst/>
          </a:prstGeom>
          <a:ln w="12700">
            <a:miter lim="400000"/>
          </a:ln>
        </p:spPr>
      </p:pic>
      <p:pic>
        <p:nvPicPr>
          <p:cNvPr id="170" name="Picture 7" descr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372" y="332656"/>
            <a:ext cx="1696880" cy="866776"/>
          </a:xfrm>
          <a:prstGeom prst="rect">
            <a:avLst/>
          </a:prstGeom>
          <a:ln w="12700">
            <a:miter lim="400000"/>
          </a:ln>
        </p:spPr>
      </p:pic>
      <p:sp>
        <p:nvSpPr>
          <p:cNvPr id="17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 Chapter Break 01">
    <p:bg>
      <p:bgPr>
        <a:solidFill>
          <a:srgbClr val="0312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Picture 3" descr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5751552" cy="4728809"/>
          </a:xfrm>
          <a:prstGeom prst="rect">
            <a:avLst/>
          </a:prstGeom>
          <a:ln w="12700">
            <a:miter lim="400000"/>
          </a:ln>
        </p:spPr>
      </p:pic>
      <p:sp>
        <p:nvSpPr>
          <p:cNvPr id="179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4542523" y="4365104"/>
            <a:ext cx="6480001" cy="79208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SzTx/>
              <a:buFontTx/>
              <a:buNone/>
              <a:defRPr sz="3000">
                <a:solidFill>
                  <a:srgbClr val="FFFFFF"/>
                </a:solidFill>
              </a:defRPr>
            </a:lvl1pPr>
            <a:lvl2pPr marL="763360" indent="-306160">
              <a:spcBef>
                <a:spcPts val="0"/>
              </a:spcBef>
              <a:buFontTx/>
              <a:defRPr sz="3000">
                <a:solidFill>
                  <a:srgbClr val="FFFFFF"/>
                </a:solidFill>
              </a:defRPr>
            </a:lvl2pPr>
            <a:lvl3pPr marL="1200150" indent="-285750">
              <a:spcBef>
                <a:spcPts val="0"/>
              </a:spcBef>
              <a:buFontTx/>
              <a:defRPr sz="3000">
                <a:solidFill>
                  <a:srgbClr val="FFFFFF"/>
                </a:solidFill>
              </a:defRPr>
            </a:lvl3pPr>
            <a:lvl4pPr marL="1714500" indent="-342900">
              <a:spcBef>
                <a:spcPts val="0"/>
              </a:spcBef>
              <a:buFontTx/>
              <a:defRPr sz="3000">
                <a:solidFill>
                  <a:srgbClr val="FFFFFF"/>
                </a:solidFill>
              </a:defRPr>
            </a:lvl4pPr>
            <a:lvl5pPr marL="2171700" indent="-342900">
              <a:spcBef>
                <a:spcPts val="0"/>
              </a:spcBef>
              <a:buFontTx/>
              <a:defRPr sz="3000">
                <a:solidFill>
                  <a:srgbClr val="FFFFFF"/>
                </a:solidFill>
              </a:defRPr>
            </a:lvl5pPr>
          </a:lstStyle>
          <a:p>
            <a:r>
              <a:t>Chapter 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pic>
        <p:nvPicPr>
          <p:cNvPr id="180" name="Picture 7" descr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372" y="332656"/>
            <a:ext cx="1696880" cy="866776"/>
          </a:xfrm>
          <a:prstGeom prst="rect">
            <a:avLst/>
          </a:prstGeom>
          <a:ln w="12700">
            <a:miter lim="400000"/>
          </a:ln>
        </p:spPr>
      </p:pic>
      <p:sp>
        <p:nvSpPr>
          <p:cNvPr id="18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3 Chapter Break 01">
    <p:bg>
      <p:bgPr>
        <a:solidFill>
          <a:srgbClr val="0312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Picture 3" descr="Picture 3"/>
          <p:cNvPicPr>
            <a:picLocks noChangeAspect="1"/>
          </p:cNvPicPr>
          <p:nvPr/>
        </p:nvPicPr>
        <p:blipFill>
          <a:blip r:embed="rId2"/>
          <a:srcRect l="20417" t="33928" b="1300"/>
          <a:stretch>
            <a:fillRect/>
          </a:stretch>
        </p:blipFill>
        <p:spPr>
          <a:xfrm>
            <a:off x="0" y="10798"/>
            <a:ext cx="8417040" cy="6847202"/>
          </a:xfrm>
          <a:prstGeom prst="rect">
            <a:avLst/>
          </a:prstGeom>
          <a:ln w="12700">
            <a:miter lim="400000"/>
          </a:ln>
        </p:spPr>
      </p:pic>
      <p:sp>
        <p:nvSpPr>
          <p:cNvPr id="189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423664" y="2652005"/>
            <a:ext cx="6480001" cy="63298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SzTx/>
              <a:buFontTx/>
              <a:buNone/>
              <a:defRPr sz="3000">
                <a:solidFill>
                  <a:srgbClr val="FFFFFF"/>
                </a:solidFill>
              </a:defRPr>
            </a:lvl1pPr>
            <a:lvl2pPr marL="763360" indent="-306160">
              <a:spcBef>
                <a:spcPts val="0"/>
              </a:spcBef>
              <a:buFontTx/>
              <a:defRPr sz="3000">
                <a:solidFill>
                  <a:srgbClr val="FFFFFF"/>
                </a:solidFill>
              </a:defRPr>
            </a:lvl2pPr>
            <a:lvl3pPr marL="1200150" indent="-285750">
              <a:spcBef>
                <a:spcPts val="0"/>
              </a:spcBef>
              <a:buFontTx/>
              <a:defRPr sz="3000">
                <a:solidFill>
                  <a:srgbClr val="FFFFFF"/>
                </a:solidFill>
              </a:defRPr>
            </a:lvl3pPr>
            <a:lvl4pPr marL="1714500" indent="-342900">
              <a:spcBef>
                <a:spcPts val="0"/>
              </a:spcBef>
              <a:buFontTx/>
              <a:defRPr sz="3000">
                <a:solidFill>
                  <a:srgbClr val="FFFFFF"/>
                </a:solidFill>
              </a:defRPr>
            </a:lvl4pPr>
            <a:lvl5pPr marL="2171700" indent="-342900">
              <a:spcBef>
                <a:spcPts val="0"/>
              </a:spcBef>
              <a:buFontTx/>
              <a:defRPr sz="3000">
                <a:solidFill>
                  <a:srgbClr val="FFFFFF"/>
                </a:solidFill>
              </a:defRPr>
            </a:lvl5pPr>
          </a:lstStyle>
          <a:p>
            <a:r>
              <a:t>Chapter 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pic>
        <p:nvPicPr>
          <p:cNvPr id="190" name="Picture 7" descr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372" y="332656"/>
            <a:ext cx="1696880" cy="866776"/>
          </a:xfrm>
          <a:prstGeom prst="rect">
            <a:avLst/>
          </a:prstGeom>
          <a:ln w="12700">
            <a:miter lim="400000"/>
          </a:ln>
        </p:spPr>
      </p:pic>
      <p:sp>
        <p:nvSpPr>
          <p:cNvPr id="19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hapter Break 02">
    <p:bg>
      <p:bgPr>
        <a:solidFill>
          <a:srgbClr val="0044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420423" y="4365104"/>
            <a:ext cx="7296813" cy="79208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SzTx/>
              <a:buFontTx/>
              <a:buNone/>
              <a:defRPr sz="3000">
                <a:solidFill>
                  <a:srgbClr val="FFFFFF"/>
                </a:solidFill>
              </a:defRPr>
            </a:lvl1pPr>
            <a:lvl2pPr marL="763360" indent="-306160">
              <a:spcBef>
                <a:spcPts val="0"/>
              </a:spcBef>
              <a:buFontTx/>
              <a:defRPr sz="3000">
                <a:solidFill>
                  <a:srgbClr val="FFFFFF"/>
                </a:solidFill>
              </a:defRPr>
            </a:lvl2pPr>
            <a:lvl3pPr marL="1200150" indent="-285750">
              <a:spcBef>
                <a:spcPts val="0"/>
              </a:spcBef>
              <a:buFontTx/>
              <a:defRPr sz="3000">
                <a:solidFill>
                  <a:srgbClr val="FFFFFF"/>
                </a:solidFill>
              </a:defRPr>
            </a:lvl3pPr>
            <a:lvl4pPr marL="1714500" indent="-342900">
              <a:spcBef>
                <a:spcPts val="0"/>
              </a:spcBef>
              <a:buFontTx/>
              <a:defRPr sz="3000">
                <a:solidFill>
                  <a:srgbClr val="FFFFFF"/>
                </a:solidFill>
              </a:defRPr>
            </a:lvl4pPr>
            <a:lvl5pPr marL="2171700" indent="-342900">
              <a:spcBef>
                <a:spcPts val="0"/>
              </a:spcBef>
              <a:buFontTx/>
              <a:defRPr sz="3000">
                <a:solidFill>
                  <a:srgbClr val="FFFFFF"/>
                </a:solidFill>
              </a:defRPr>
            </a:lvl5pPr>
          </a:lstStyle>
          <a:p>
            <a:r>
              <a:t>Chapter 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pic>
        <p:nvPicPr>
          <p:cNvPr id="199" name="Picture 7" descr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372" y="332656"/>
            <a:ext cx="1696880" cy="866776"/>
          </a:xfrm>
          <a:prstGeom prst="rect">
            <a:avLst/>
          </a:prstGeom>
          <a:ln w="12700">
            <a:miter lim="400000"/>
          </a:ln>
        </p:spPr>
      </p:pic>
      <p:pic>
        <p:nvPicPr>
          <p:cNvPr id="200" name="Picture 3" descr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41334" y="0"/>
            <a:ext cx="4550666" cy="4745318"/>
          </a:xfrm>
          <a:prstGeom prst="rect">
            <a:avLst/>
          </a:prstGeom>
          <a:ln w="12700">
            <a:miter lim="400000"/>
          </a:ln>
        </p:spPr>
      </p:pic>
      <p:sp>
        <p:nvSpPr>
          <p:cNvPr id="20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 Chapter Break 02">
    <p:bg>
      <p:bgPr>
        <a:solidFill>
          <a:srgbClr val="0044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" name="Picture 7" descr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372" y="332656"/>
            <a:ext cx="1696880" cy="866776"/>
          </a:xfrm>
          <a:prstGeom prst="rect">
            <a:avLst/>
          </a:prstGeom>
          <a:ln w="12700">
            <a:miter lim="400000"/>
          </a:ln>
        </p:spPr>
      </p:pic>
      <p:pic>
        <p:nvPicPr>
          <p:cNvPr id="209" name="Picture 3" descr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0"/>
            <a:ext cx="5751552" cy="4728809"/>
          </a:xfrm>
          <a:prstGeom prst="rect">
            <a:avLst/>
          </a:prstGeom>
          <a:ln w="12700">
            <a:miter lim="400000"/>
          </a:ln>
        </p:spPr>
      </p:pic>
      <p:sp>
        <p:nvSpPr>
          <p:cNvPr id="210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4542523" y="4365104"/>
            <a:ext cx="6480001" cy="79208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SzTx/>
              <a:buFontTx/>
              <a:buNone/>
              <a:defRPr sz="3000">
                <a:solidFill>
                  <a:srgbClr val="FFFFFF"/>
                </a:solidFill>
              </a:defRPr>
            </a:lvl1pPr>
            <a:lvl2pPr marL="763360" indent="-306160">
              <a:spcBef>
                <a:spcPts val="0"/>
              </a:spcBef>
              <a:buFontTx/>
              <a:defRPr sz="3000">
                <a:solidFill>
                  <a:srgbClr val="FFFFFF"/>
                </a:solidFill>
              </a:defRPr>
            </a:lvl2pPr>
            <a:lvl3pPr marL="1200150" indent="-285750">
              <a:spcBef>
                <a:spcPts val="0"/>
              </a:spcBef>
              <a:buFontTx/>
              <a:defRPr sz="3000">
                <a:solidFill>
                  <a:srgbClr val="FFFFFF"/>
                </a:solidFill>
              </a:defRPr>
            </a:lvl3pPr>
            <a:lvl4pPr marL="1714500" indent="-342900">
              <a:spcBef>
                <a:spcPts val="0"/>
              </a:spcBef>
              <a:buFontTx/>
              <a:defRPr sz="3000">
                <a:solidFill>
                  <a:srgbClr val="FFFFFF"/>
                </a:solidFill>
              </a:defRPr>
            </a:lvl4pPr>
            <a:lvl5pPr marL="2171700" indent="-342900">
              <a:spcBef>
                <a:spcPts val="0"/>
              </a:spcBef>
              <a:buFontTx/>
              <a:defRPr sz="3000">
                <a:solidFill>
                  <a:srgbClr val="FFFFFF"/>
                </a:solidFill>
              </a:defRPr>
            </a:lvl5pPr>
          </a:lstStyle>
          <a:p>
            <a:r>
              <a:t>Chapter 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1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3 Chapter Break 02">
    <p:bg>
      <p:bgPr>
        <a:solidFill>
          <a:srgbClr val="0044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423664" y="2652005"/>
            <a:ext cx="6480001" cy="63298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SzTx/>
              <a:buFontTx/>
              <a:buNone/>
              <a:defRPr sz="3000">
                <a:solidFill>
                  <a:srgbClr val="FFFFFF"/>
                </a:solidFill>
              </a:defRPr>
            </a:lvl1pPr>
            <a:lvl2pPr marL="763360" indent="-306160">
              <a:spcBef>
                <a:spcPts val="0"/>
              </a:spcBef>
              <a:buFontTx/>
              <a:defRPr sz="3000">
                <a:solidFill>
                  <a:srgbClr val="FFFFFF"/>
                </a:solidFill>
              </a:defRPr>
            </a:lvl2pPr>
            <a:lvl3pPr marL="1200150" indent="-285750">
              <a:spcBef>
                <a:spcPts val="0"/>
              </a:spcBef>
              <a:buFontTx/>
              <a:defRPr sz="3000">
                <a:solidFill>
                  <a:srgbClr val="FFFFFF"/>
                </a:solidFill>
              </a:defRPr>
            </a:lvl3pPr>
            <a:lvl4pPr marL="1714500" indent="-342900">
              <a:spcBef>
                <a:spcPts val="0"/>
              </a:spcBef>
              <a:buFontTx/>
              <a:defRPr sz="3000">
                <a:solidFill>
                  <a:srgbClr val="FFFFFF"/>
                </a:solidFill>
              </a:defRPr>
            </a:lvl4pPr>
            <a:lvl5pPr marL="2171700" indent="-342900">
              <a:spcBef>
                <a:spcPts val="0"/>
              </a:spcBef>
              <a:buFontTx/>
              <a:defRPr sz="3000">
                <a:solidFill>
                  <a:srgbClr val="FFFFFF"/>
                </a:solidFill>
              </a:defRPr>
            </a:lvl5pPr>
          </a:lstStyle>
          <a:p>
            <a:r>
              <a:t>Chapter 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pic>
        <p:nvPicPr>
          <p:cNvPr id="219" name="Picture 7" descr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372" y="332656"/>
            <a:ext cx="1696880" cy="866776"/>
          </a:xfrm>
          <a:prstGeom prst="rect">
            <a:avLst/>
          </a:prstGeom>
          <a:ln w="12700">
            <a:miter lim="400000"/>
          </a:ln>
        </p:spPr>
      </p:pic>
      <p:pic>
        <p:nvPicPr>
          <p:cNvPr id="220" name="Picture 3" descr="Picture 3"/>
          <p:cNvPicPr>
            <a:picLocks noChangeAspect="1"/>
          </p:cNvPicPr>
          <p:nvPr/>
        </p:nvPicPr>
        <p:blipFill>
          <a:blip r:embed="rId3"/>
          <a:srcRect l="20417" t="33928" b="1300"/>
          <a:stretch>
            <a:fillRect/>
          </a:stretch>
        </p:blipFill>
        <p:spPr>
          <a:xfrm>
            <a:off x="1" y="1"/>
            <a:ext cx="8417041" cy="6847201"/>
          </a:xfrm>
          <a:prstGeom prst="rect">
            <a:avLst/>
          </a:prstGeom>
          <a:ln w="12700">
            <a:miter lim="400000"/>
          </a:ln>
        </p:spPr>
      </p:pic>
      <p:sp>
        <p:nvSpPr>
          <p:cNvPr id="22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hapter Break 03">
    <p:bg>
      <p:bgPr>
        <a:solidFill>
          <a:srgbClr val="76B11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420423" y="4365104"/>
            <a:ext cx="7296813" cy="79208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SzTx/>
              <a:buFontTx/>
              <a:buNone/>
              <a:defRPr sz="3000">
                <a:solidFill>
                  <a:srgbClr val="FFFFFF"/>
                </a:solidFill>
              </a:defRPr>
            </a:lvl1pPr>
            <a:lvl2pPr marL="763360" indent="-306160">
              <a:spcBef>
                <a:spcPts val="0"/>
              </a:spcBef>
              <a:buFontTx/>
              <a:defRPr sz="3000">
                <a:solidFill>
                  <a:srgbClr val="FFFFFF"/>
                </a:solidFill>
              </a:defRPr>
            </a:lvl2pPr>
            <a:lvl3pPr marL="1200150" indent="-285750">
              <a:spcBef>
                <a:spcPts val="0"/>
              </a:spcBef>
              <a:buFontTx/>
              <a:defRPr sz="3000">
                <a:solidFill>
                  <a:srgbClr val="FFFFFF"/>
                </a:solidFill>
              </a:defRPr>
            </a:lvl3pPr>
            <a:lvl4pPr marL="1714500" indent="-342900">
              <a:spcBef>
                <a:spcPts val="0"/>
              </a:spcBef>
              <a:buFontTx/>
              <a:defRPr sz="3000">
                <a:solidFill>
                  <a:srgbClr val="FFFFFF"/>
                </a:solidFill>
              </a:defRPr>
            </a:lvl4pPr>
            <a:lvl5pPr marL="2171700" indent="-342900">
              <a:spcBef>
                <a:spcPts val="0"/>
              </a:spcBef>
              <a:buFontTx/>
              <a:defRPr sz="3000">
                <a:solidFill>
                  <a:srgbClr val="FFFFFF"/>
                </a:solidFill>
              </a:defRPr>
            </a:lvl5pPr>
          </a:lstStyle>
          <a:p>
            <a:r>
              <a:t>Chapter 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pic>
        <p:nvPicPr>
          <p:cNvPr id="229" name="Picture 7" descr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372" y="332656"/>
            <a:ext cx="1696880" cy="866776"/>
          </a:xfrm>
          <a:prstGeom prst="rect">
            <a:avLst/>
          </a:prstGeom>
          <a:ln w="12700">
            <a:miter lim="400000"/>
          </a:ln>
        </p:spPr>
      </p:pic>
      <p:pic>
        <p:nvPicPr>
          <p:cNvPr id="230" name="Picture 3" descr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41334" y="0"/>
            <a:ext cx="4550666" cy="4745318"/>
          </a:xfrm>
          <a:prstGeom prst="rect">
            <a:avLst/>
          </a:prstGeom>
          <a:ln w="12700">
            <a:miter lim="400000"/>
          </a:ln>
        </p:spPr>
      </p:pic>
      <p:sp>
        <p:nvSpPr>
          <p:cNvPr id="2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ver 02">
    <p:bg>
      <p:bgPr>
        <a:solidFill>
          <a:srgbClr val="0312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7" descr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372" y="332656"/>
            <a:ext cx="1696880" cy="866776"/>
          </a:xfrm>
          <a:prstGeom prst="rect">
            <a:avLst/>
          </a:prstGeom>
          <a:ln w="12700">
            <a:miter lim="400000"/>
          </a:ln>
        </p:spPr>
      </p:pic>
      <p:sp>
        <p:nvSpPr>
          <p:cNvPr id="26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434430" y="4221088"/>
            <a:ext cx="5760000" cy="36004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SzTx/>
              <a:buFontTx/>
              <a:buNone/>
              <a:defRPr sz="1200">
                <a:solidFill>
                  <a:srgbClr val="FFFFFF"/>
                </a:solidFill>
              </a:defRPr>
            </a:lvl1pPr>
            <a:lvl2pPr marL="579664" indent="-122464">
              <a:spcBef>
                <a:spcPts val="0"/>
              </a:spcBef>
              <a:buFontTx/>
              <a:defRPr sz="1200">
                <a:solidFill>
                  <a:srgbClr val="FFFFFF"/>
                </a:solidFill>
              </a:defRPr>
            </a:lvl2pPr>
            <a:lvl3pPr marL="1028700" indent="-114300">
              <a:spcBef>
                <a:spcPts val="0"/>
              </a:spcBef>
              <a:buFontTx/>
              <a:defRPr sz="1200">
                <a:solidFill>
                  <a:srgbClr val="FFFFFF"/>
                </a:solidFill>
              </a:defRPr>
            </a:lvl3pPr>
            <a:lvl4pPr marL="1508760" indent="-137160">
              <a:spcBef>
                <a:spcPts val="0"/>
              </a:spcBef>
              <a:buFontTx/>
              <a:defRPr sz="1200">
                <a:solidFill>
                  <a:srgbClr val="FFFFFF"/>
                </a:solidFill>
              </a:defRPr>
            </a:lvl4pPr>
            <a:lvl5pPr marL="1965960" indent="-137160">
              <a:spcBef>
                <a:spcPts val="0"/>
              </a:spcBef>
              <a:buFontTx/>
              <a:defRPr sz="1200">
                <a:solidFill>
                  <a:srgbClr val="FFFFFF"/>
                </a:solidFill>
              </a:defRPr>
            </a:lvl5pPr>
          </a:lstStyle>
          <a:p>
            <a:r>
              <a:t>Speaker | Location | Date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7" name="Text Placeholder 9"/>
          <p:cNvSpPr>
            <a:spLocks noGrp="1"/>
          </p:cNvSpPr>
          <p:nvPr>
            <p:ph type="body" sz="quarter" idx="21" hasCustomPrompt="1"/>
          </p:nvPr>
        </p:nvSpPr>
        <p:spPr>
          <a:xfrm>
            <a:off x="434430" y="3501008"/>
            <a:ext cx="5760000" cy="50405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Tx/>
              <a:buFontTx/>
              <a:buNone/>
              <a:defRPr sz="3000">
                <a:solidFill>
                  <a:srgbClr val="FFFFFF"/>
                </a:solidFill>
              </a:defRPr>
            </a:lvl1pPr>
          </a:lstStyle>
          <a:p>
            <a:r>
              <a:t>Presentation Title</a:t>
            </a:r>
          </a:p>
        </p:txBody>
      </p:sp>
      <p:sp>
        <p:nvSpPr>
          <p:cNvPr id="28" name="Picture Placeholder 4"/>
          <p:cNvSpPr>
            <a:spLocks noGrp="1"/>
          </p:cNvSpPr>
          <p:nvPr>
            <p:ph type="pic" idx="22"/>
          </p:nvPr>
        </p:nvSpPr>
        <p:spPr>
          <a:xfrm>
            <a:off x="7024933" y="1028585"/>
            <a:ext cx="7368056" cy="7368055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29" name="Donut 15"/>
          <p:cNvSpPr/>
          <p:nvPr/>
        </p:nvSpPr>
        <p:spPr>
          <a:xfrm>
            <a:off x="6496492" y="500144"/>
            <a:ext cx="8424938" cy="84249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670" y="10800"/>
                </a:moveTo>
                <a:cubicBezTo>
                  <a:pt x="670" y="16395"/>
                  <a:pt x="5205" y="20930"/>
                  <a:pt x="10800" y="20930"/>
                </a:cubicBezTo>
                <a:cubicBezTo>
                  <a:pt x="16395" y="20930"/>
                  <a:pt x="20930" y="16395"/>
                  <a:pt x="20930" y="10800"/>
                </a:cubicBezTo>
                <a:cubicBezTo>
                  <a:pt x="20930" y="5205"/>
                  <a:pt x="16395" y="670"/>
                  <a:pt x="10800" y="670"/>
                </a:cubicBezTo>
                <a:cubicBezTo>
                  <a:pt x="5205" y="670"/>
                  <a:pt x="670" y="5205"/>
                  <a:pt x="670" y="10800"/>
                </a:cubicBezTo>
                <a:close/>
              </a:path>
            </a:pathLst>
          </a:custGeom>
          <a:solidFill>
            <a:srgbClr val="FFFFFF">
              <a:alpha val="5000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/>
            <a:endParaRPr/>
          </a:p>
        </p:txBody>
      </p:sp>
      <p:pic>
        <p:nvPicPr>
          <p:cNvPr id="30" name="Picture 6" descr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890" y="5901575"/>
            <a:ext cx="2083577" cy="501769"/>
          </a:xfrm>
          <a:prstGeom prst="rect">
            <a:avLst/>
          </a:prstGeom>
          <a:ln w="12700">
            <a:miter lim="400000"/>
          </a:ln>
        </p:spPr>
      </p:pic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 Chapter Break 03">
    <p:bg>
      <p:bgPr>
        <a:solidFill>
          <a:srgbClr val="76B11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8" name="Picture 7" descr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372" y="332656"/>
            <a:ext cx="1696880" cy="866776"/>
          </a:xfrm>
          <a:prstGeom prst="rect">
            <a:avLst/>
          </a:prstGeom>
          <a:ln w="12700">
            <a:miter lim="400000"/>
          </a:ln>
        </p:spPr>
      </p:pic>
      <p:pic>
        <p:nvPicPr>
          <p:cNvPr id="239" name="Picture 3" descr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0"/>
            <a:ext cx="5751552" cy="4728809"/>
          </a:xfrm>
          <a:prstGeom prst="rect">
            <a:avLst/>
          </a:prstGeom>
          <a:ln w="12700">
            <a:miter lim="400000"/>
          </a:ln>
        </p:spPr>
      </p:pic>
      <p:sp>
        <p:nvSpPr>
          <p:cNvPr id="240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4542523" y="4365104"/>
            <a:ext cx="6480001" cy="79208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SzTx/>
              <a:buFontTx/>
              <a:buNone/>
              <a:defRPr sz="3000">
                <a:solidFill>
                  <a:srgbClr val="FFFFFF"/>
                </a:solidFill>
              </a:defRPr>
            </a:lvl1pPr>
            <a:lvl2pPr marL="763360" indent="-306160">
              <a:spcBef>
                <a:spcPts val="0"/>
              </a:spcBef>
              <a:buFontTx/>
              <a:defRPr sz="3000">
                <a:solidFill>
                  <a:srgbClr val="FFFFFF"/>
                </a:solidFill>
              </a:defRPr>
            </a:lvl2pPr>
            <a:lvl3pPr marL="1200150" indent="-285750">
              <a:spcBef>
                <a:spcPts val="0"/>
              </a:spcBef>
              <a:buFontTx/>
              <a:defRPr sz="3000">
                <a:solidFill>
                  <a:srgbClr val="FFFFFF"/>
                </a:solidFill>
              </a:defRPr>
            </a:lvl3pPr>
            <a:lvl4pPr marL="1714500" indent="-342900">
              <a:spcBef>
                <a:spcPts val="0"/>
              </a:spcBef>
              <a:buFontTx/>
              <a:defRPr sz="3000">
                <a:solidFill>
                  <a:srgbClr val="FFFFFF"/>
                </a:solidFill>
              </a:defRPr>
            </a:lvl4pPr>
            <a:lvl5pPr marL="2171700" indent="-342900">
              <a:spcBef>
                <a:spcPts val="0"/>
              </a:spcBef>
              <a:buFontTx/>
              <a:defRPr sz="3000">
                <a:solidFill>
                  <a:srgbClr val="FFFFFF"/>
                </a:solidFill>
              </a:defRPr>
            </a:lvl5pPr>
          </a:lstStyle>
          <a:p>
            <a:r>
              <a:t>Chapter 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4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3 Chapter Break 03">
    <p:bg>
      <p:bgPr>
        <a:solidFill>
          <a:srgbClr val="76B11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423664" y="2652005"/>
            <a:ext cx="6480001" cy="63298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SzTx/>
              <a:buFontTx/>
              <a:buNone/>
              <a:defRPr sz="3000">
                <a:solidFill>
                  <a:srgbClr val="FFFFFF"/>
                </a:solidFill>
              </a:defRPr>
            </a:lvl1pPr>
            <a:lvl2pPr marL="763360" indent="-306160">
              <a:spcBef>
                <a:spcPts val="0"/>
              </a:spcBef>
              <a:buFontTx/>
              <a:defRPr sz="3000">
                <a:solidFill>
                  <a:srgbClr val="FFFFFF"/>
                </a:solidFill>
              </a:defRPr>
            </a:lvl2pPr>
            <a:lvl3pPr marL="1200150" indent="-285750">
              <a:spcBef>
                <a:spcPts val="0"/>
              </a:spcBef>
              <a:buFontTx/>
              <a:defRPr sz="3000">
                <a:solidFill>
                  <a:srgbClr val="FFFFFF"/>
                </a:solidFill>
              </a:defRPr>
            </a:lvl3pPr>
            <a:lvl4pPr marL="1714500" indent="-342900">
              <a:spcBef>
                <a:spcPts val="0"/>
              </a:spcBef>
              <a:buFontTx/>
              <a:defRPr sz="3000">
                <a:solidFill>
                  <a:srgbClr val="FFFFFF"/>
                </a:solidFill>
              </a:defRPr>
            </a:lvl4pPr>
            <a:lvl5pPr marL="2171700" indent="-342900">
              <a:spcBef>
                <a:spcPts val="0"/>
              </a:spcBef>
              <a:buFontTx/>
              <a:defRPr sz="3000">
                <a:solidFill>
                  <a:srgbClr val="FFFFFF"/>
                </a:solidFill>
              </a:defRPr>
            </a:lvl5pPr>
          </a:lstStyle>
          <a:p>
            <a:r>
              <a:t>Chapter 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pic>
        <p:nvPicPr>
          <p:cNvPr id="249" name="Picture 7" descr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372" y="332656"/>
            <a:ext cx="1696880" cy="866776"/>
          </a:xfrm>
          <a:prstGeom prst="rect">
            <a:avLst/>
          </a:prstGeom>
          <a:ln w="12700">
            <a:miter lim="400000"/>
          </a:ln>
        </p:spPr>
      </p:pic>
      <p:pic>
        <p:nvPicPr>
          <p:cNvPr id="250" name="Picture 3" descr="Picture 3"/>
          <p:cNvPicPr>
            <a:picLocks noChangeAspect="1"/>
          </p:cNvPicPr>
          <p:nvPr/>
        </p:nvPicPr>
        <p:blipFill>
          <a:blip r:embed="rId3"/>
          <a:srcRect l="20417" t="33928" b="1300"/>
          <a:stretch>
            <a:fillRect/>
          </a:stretch>
        </p:blipFill>
        <p:spPr>
          <a:xfrm>
            <a:off x="1" y="1"/>
            <a:ext cx="8417041" cy="6847201"/>
          </a:xfrm>
          <a:prstGeom prst="rect">
            <a:avLst/>
          </a:prstGeom>
          <a:ln w="12700">
            <a:miter lim="400000"/>
          </a:ln>
        </p:spPr>
      </p:pic>
      <p:sp>
        <p:nvSpPr>
          <p:cNvPr id="25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hapter Break 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420423" y="4364549"/>
            <a:ext cx="6720749" cy="79208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SzTx/>
              <a:buFontTx/>
              <a:buNone/>
              <a:defRPr sz="3000">
                <a:solidFill>
                  <a:srgbClr val="034EA2"/>
                </a:solidFill>
              </a:defRPr>
            </a:lvl1pPr>
            <a:lvl2pPr marL="763360" indent="-306160">
              <a:spcBef>
                <a:spcPts val="0"/>
              </a:spcBef>
              <a:buFontTx/>
              <a:defRPr sz="3000">
                <a:solidFill>
                  <a:srgbClr val="034EA2"/>
                </a:solidFill>
              </a:defRPr>
            </a:lvl2pPr>
            <a:lvl3pPr marL="1200150" indent="-285750">
              <a:spcBef>
                <a:spcPts val="0"/>
              </a:spcBef>
              <a:buFontTx/>
              <a:defRPr sz="3000">
                <a:solidFill>
                  <a:srgbClr val="034EA2"/>
                </a:solidFill>
              </a:defRPr>
            </a:lvl3pPr>
            <a:lvl4pPr marL="1714500" indent="-342900">
              <a:spcBef>
                <a:spcPts val="0"/>
              </a:spcBef>
              <a:buFontTx/>
              <a:defRPr sz="3000">
                <a:solidFill>
                  <a:srgbClr val="034EA2"/>
                </a:solidFill>
              </a:defRPr>
            </a:lvl4pPr>
            <a:lvl5pPr marL="2171700" indent="-342900">
              <a:spcBef>
                <a:spcPts val="0"/>
              </a:spcBef>
              <a:buFontTx/>
              <a:defRPr sz="3000">
                <a:solidFill>
                  <a:srgbClr val="034EA2"/>
                </a:solidFill>
              </a:defRPr>
            </a:lvl5pPr>
          </a:lstStyle>
          <a:p>
            <a:r>
              <a:t>Chapter 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pic>
        <p:nvPicPr>
          <p:cNvPr id="259" name="Picture 7" descr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1782" y="0"/>
            <a:ext cx="4570218" cy="4752760"/>
          </a:xfrm>
          <a:prstGeom prst="rect">
            <a:avLst/>
          </a:prstGeom>
          <a:ln w="12700">
            <a:miter lim="400000"/>
          </a:ln>
        </p:spPr>
      </p:pic>
      <p:pic>
        <p:nvPicPr>
          <p:cNvPr id="260" name="Afbeelding 5" descr="Afbeelding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855" y="332656"/>
            <a:ext cx="1714177" cy="875612"/>
          </a:xfrm>
          <a:prstGeom prst="rect">
            <a:avLst/>
          </a:prstGeom>
          <a:ln w="12700">
            <a:miter lim="400000"/>
          </a:ln>
        </p:spPr>
      </p:pic>
      <p:sp>
        <p:nvSpPr>
          <p:cNvPr id="26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 Chapter Break 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4529475" y="4365104"/>
            <a:ext cx="6480000" cy="79208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SzTx/>
              <a:buFontTx/>
              <a:buNone/>
              <a:defRPr sz="3000">
                <a:solidFill>
                  <a:srgbClr val="034EA2"/>
                </a:solidFill>
              </a:defRPr>
            </a:lvl1pPr>
            <a:lvl2pPr marL="763360" indent="-306160">
              <a:spcBef>
                <a:spcPts val="0"/>
              </a:spcBef>
              <a:buFontTx/>
              <a:defRPr sz="3000">
                <a:solidFill>
                  <a:srgbClr val="034EA2"/>
                </a:solidFill>
              </a:defRPr>
            </a:lvl2pPr>
            <a:lvl3pPr marL="1200150" indent="-285750">
              <a:spcBef>
                <a:spcPts val="0"/>
              </a:spcBef>
              <a:buFontTx/>
              <a:defRPr sz="3000">
                <a:solidFill>
                  <a:srgbClr val="034EA2"/>
                </a:solidFill>
              </a:defRPr>
            </a:lvl3pPr>
            <a:lvl4pPr marL="1714500" indent="-342900">
              <a:spcBef>
                <a:spcPts val="0"/>
              </a:spcBef>
              <a:buFontTx/>
              <a:defRPr sz="3000">
                <a:solidFill>
                  <a:srgbClr val="034EA2"/>
                </a:solidFill>
              </a:defRPr>
            </a:lvl4pPr>
            <a:lvl5pPr marL="2171700" indent="-342900">
              <a:spcBef>
                <a:spcPts val="0"/>
              </a:spcBef>
              <a:buFontTx/>
              <a:defRPr sz="3000">
                <a:solidFill>
                  <a:srgbClr val="034EA2"/>
                </a:solidFill>
              </a:defRPr>
            </a:lvl5pPr>
          </a:lstStyle>
          <a:p>
            <a:r>
              <a:t>Chapter 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pic>
        <p:nvPicPr>
          <p:cNvPr id="269" name="Picture 7" descr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5768455" cy="4771924"/>
          </a:xfrm>
          <a:prstGeom prst="rect">
            <a:avLst/>
          </a:prstGeom>
          <a:ln w="12700">
            <a:miter lim="400000"/>
          </a:ln>
        </p:spPr>
      </p:pic>
      <p:pic>
        <p:nvPicPr>
          <p:cNvPr id="270" name="Afbeelding 5" descr="Afbeelding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855" y="332656"/>
            <a:ext cx="1714177" cy="875612"/>
          </a:xfrm>
          <a:prstGeom prst="rect">
            <a:avLst/>
          </a:prstGeom>
          <a:ln w="12700">
            <a:miter lim="400000"/>
          </a:ln>
        </p:spPr>
      </p:pic>
      <p:sp>
        <p:nvSpPr>
          <p:cNvPr id="27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3 Chapter Break 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8" name="Picture 7" descr="Picture 7"/>
          <p:cNvPicPr>
            <a:picLocks noChangeAspect="1"/>
          </p:cNvPicPr>
          <p:nvPr/>
        </p:nvPicPr>
        <p:blipFill>
          <a:blip r:embed="rId2"/>
          <a:srcRect l="21746" t="35234"/>
          <a:stretch>
            <a:fillRect/>
          </a:stretch>
        </p:blipFill>
        <p:spPr>
          <a:xfrm>
            <a:off x="0" y="0"/>
            <a:ext cx="8426961" cy="6971158"/>
          </a:xfrm>
          <a:prstGeom prst="rect">
            <a:avLst/>
          </a:prstGeom>
          <a:ln w="12700">
            <a:miter lim="400000"/>
          </a:ln>
        </p:spPr>
      </p:pic>
      <p:sp>
        <p:nvSpPr>
          <p:cNvPr id="279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423664" y="2652005"/>
            <a:ext cx="6480001" cy="63298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SzTx/>
              <a:buFontTx/>
              <a:buNone/>
              <a:defRPr sz="3000">
                <a:solidFill>
                  <a:srgbClr val="034EA2"/>
                </a:solidFill>
              </a:defRPr>
            </a:lvl1pPr>
            <a:lvl2pPr marL="763360" indent="-306160">
              <a:spcBef>
                <a:spcPts val="0"/>
              </a:spcBef>
              <a:buFontTx/>
              <a:defRPr sz="3000">
                <a:solidFill>
                  <a:srgbClr val="034EA2"/>
                </a:solidFill>
              </a:defRPr>
            </a:lvl2pPr>
            <a:lvl3pPr marL="1200150" indent="-285750">
              <a:spcBef>
                <a:spcPts val="0"/>
              </a:spcBef>
              <a:buFontTx/>
              <a:defRPr sz="3000">
                <a:solidFill>
                  <a:srgbClr val="034EA2"/>
                </a:solidFill>
              </a:defRPr>
            </a:lvl3pPr>
            <a:lvl4pPr marL="1714500" indent="-342900">
              <a:spcBef>
                <a:spcPts val="0"/>
              </a:spcBef>
              <a:buFontTx/>
              <a:defRPr sz="3000">
                <a:solidFill>
                  <a:srgbClr val="034EA2"/>
                </a:solidFill>
              </a:defRPr>
            </a:lvl4pPr>
            <a:lvl5pPr marL="2171700" indent="-342900">
              <a:spcBef>
                <a:spcPts val="0"/>
              </a:spcBef>
              <a:buFontTx/>
              <a:defRPr sz="3000">
                <a:solidFill>
                  <a:srgbClr val="034EA2"/>
                </a:solidFill>
              </a:defRPr>
            </a:lvl5pPr>
          </a:lstStyle>
          <a:p>
            <a:r>
              <a:t>Chapter 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pic>
        <p:nvPicPr>
          <p:cNvPr id="280" name="Afbeelding 5" descr="Afbeelding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855" y="332656"/>
            <a:ext cx="1714177" cy="875612"/>
          </a:xfrm>
          <a:prstGeom prst="rect">
            <a:avLst/>
          </a:prstGeom>
          <a:ln w="12700">
            <a:miter lim="400000"/>
          </a:ln>
        </p:spPr>
      </p:pic>
      <p:sp>
        <p:nvSpPr>
          <p:cNvPr id="28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ull Image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Picture Placeholder 3"/>
          <p:cNvSpPr>
            <a:spLocks noGrp="1"/>
          </p:cNvSpPr>
          <p:nvPr>
            <p:ph type="pic" idx="2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28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6799" y="6072925"/>
            <a:ext cx="2117759" cy="477535"/>
          </a:xfrm>
          <a:prstGeom prst="rect">
            <a:avLst/>
          </a:prstGeom>
          <a:ln w="12700">
            <a:miter lim="400000"/>
          </a:ln>
        </p:spPr>
      </p:pic>
      <p:pic>
        <p:nvPicPr>
          <p:cNvPr id="297" name="Afbeelding 2" descr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340" y="5877273"/>
            <a:ext cx="1696879" cy="866776"/>
          </a:xfrm>
          <a:prstGeom prst="rect">
            <a:avLst/>
          </a:prstGeom>
          <a:ln w="12700">
            <a:miter lim="400000"/>
          </a:ln>
        </p:spPr>
      </p:pic>
      <p:sp>
        <p:nvSpPr>
          <p:cNvPr id="29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404964" y="6467128"/>
            <a:ext cx="231277" cy="231141"/>
          </a:xfrm>
          <a:prstGeom prst="rect">
            <a:avLst/>
          </a:prstGeom>
        </p:spPr>
        <p:txBody>
          <a:bodyPr anchor="t"/>
          <a:lstStyle>
            <a:lvl1pPr algn="ctr">
              <a:defRPr sz="900">
                <a:solidFill>
                  <a:srgbClr val="FFFFFF"/>
                </a:solidFill>
                <a:latin typeface="Titillium"/>
                <a:ea typeface="Titillium"/>
                <a:cs typeface="Titillium"/>
                <a:sym typeface="Titillium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299" name="Picture 2" descr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00083" y="-1"/>
            <a:ext cx="2391917" cy="1482296"/>
          </a:xfrm>
          <a:prstGeom prst="rect">
            <a:avLst/>
          </a:prstGeom>
          <a:ln w="12700">
            <a:miter lim="400000"/>
          </a:ln>
        </p:spPr>
      </p:pic>
      <p:sp>
        <p:nvSpPr>
          <p:cNvPr id="300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23393" y="541719"/>
            <a:ext cx="8640000" cy="4320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Tx/>
              <a:buFontTx/>
              <a:buNone/>
              <a:defRPr sz="3000">
                <a:solidFill>
                  <a:srgbClr val="034EA2"/>
                </a:solidFill>
              </a:defRPr>
            </a:lvl1pPr>
            <a:lvl2pPr marL="763360" indent="-306160">
              <a:buFontTx/>
              <a:defRPr sz="3000">
                <a:solidFill>
                  <a:srgbClr val="034EA2"/>
                </a:solidFill>
              </a:defRPr>
            </a:lvl2pPr>
            <a:lvl3pPr marL="1200150" indent="-285750">
              <a:buFontTx/>
              <a:defRPr sz="3000">
                <a:solidFill>
                  <a:srgbClr val="034EA2"/>
                </a:solidFill>
              </a:defRPr>
            </a:lvl3pPr>
            <a:lvl4pPr marL="1714500" indent="-342900">
              <a:buFontTx/>
              <a:defRPr sz="3000">
                <a:solidFill>
                  <a:srgbClr val="034EA2"/>
                </a:solidFill>
              </a:defRPr>
            </a:lvl4pPr>
            <a:lvl5pPr marL="2171700" indent="-342900">
              <a:buFontTx/>
              <a:defRPr sz="3000">
                <a:solidFill>
                  <a:srgbClr val="034EA2"/>
                </a:solidFill>
              </a:defRPr>
            </a:lvl5pPr>
          </a:lstStyle>
          <a:p>
            <a:r>
              <a:t>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01" name="Text Placeholder 4"/>
          <p:cNvSpPr>
            <a:spLocks noGrp="1"/>
          </p:cNvSpPr>
          <p:nvPr>
            <p:ph type="body" idx="21" hasCustomPrompt="1"/>
          </p:nvPr>
        </p:nvSpPr>
        <p:spPr>
          <a:xfrm>
            <a:off x="623393" y="1196976"/>
            <a:ext cx="8640000" cy="4176713"/>
          </a:xfrm>
          <a:prstGeom prst="rect">
            <a:avLst/>
          </a:prstGeom>
        </p:spPr>
        <p:txBody>
          <a:bodyPr>
            <a:normAutofit/>
          </a:bodyPr>
          <a:lstStyle>
            <a:lvl1pPr marL="180975" indent="-180975">
              <a:lnSpc>
                <a:spcPct val="113000"/>
              </a:lnSpc>
              <a:spcBef>
                <a:spcPts val="0"/>
              </a:spcBef>
              <a:buClr>
                <a:srgbClr val="034EA2"/>
              </a:buClr>
              <a:defRPr sz="2000"/>
            </a:lvl1pPr>
          </a:lstStyle>
          <a:p>
            <a:r>
              <a:t>Text Here
Text Here
Text Here
Text Here</a:t>
            </a:r>
          </a:p>
        </p:txBody>
      </p:sp>
    </p:spTree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 Text Slide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6799" y="6072925"/>
            <a:ext cx="2117759" cy="477535"/>
          </a:xfrm>
          <a:prstGeom prst="rect">
            <a:avLst/>
          </a:prstGeom>
          <a:ln w="12700">
            <a:miter lim="400000"/>
          </a:ln>
        </p:spPr>
      </p:pic>
      <p:pic>
        <p:nvPicPr>
          <p:cNvPr id="309" name="Afbeelding 2" descr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340" y="5877273"/>
            <a:ext cx="1696879" cy="866776"/>
          </a:xfrm>
          <a:prstGeom prst="rect">
            <a:avLst/>
          </a:prstGeom>
          <a:ln w="12700">
            <a:miter lim="400000"/>
          </a:ln>
        </p:spPr>
      </p:pic>
      <p:pic>
        <p:nvPicPr>
          <p:cNvPr id="310" name="Picture 3" descr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51267" y="0"/>
            <a:ext cx="1940734" cy="2608685"/>
          </a:xfrm>
          <a:prstGeom prst="rect">
            <a:avLst/>
          </a:prstGeom>
          <a:ln w="12700">
            <a:miter lim="400000"/>
          </a:ln>
        </p:spPr>
      </p:pic>
      <p:sp>
        <p:nvSpPr>
          <p:cNvPr id="311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23393" y="541719"/>
            <a:ext cx="9000001" cy="4320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Tx/>
              <a:buFontTx/>
              <a:buNone/>
              <a:defRPr sz="3000">
                <a:solidFill>
                  <a:srgbClr val="034EA2"/>
                </a:solidFill>
              </a:defRPr>
            </a:lvl1pPr>
            <a:lvl2pPr marL="763360" indent="-306160">
              <a:buFontTx/>
              <a:defRPr sz="3000">
                <a:solidFill>
                  <a:srgbClr val="034EA2"/>
                </a:solidFill>
              </a:defRPr>
            </a:lvl2pPr>
            <a:lvl3pPr marL="1200150" indent="-285750">
              <a:buFontTx/>
              <a:defRPr sz="3000">
                <a:solidFill>
                  <a:srgbClr val="034EA2"/>
                </a:solidFill>
              </a:defRPr>
            </a:lvl3pPr>
            <a:lvl4pPr marL="1714500" indent="-342900">
              <a:buFontTx/>
              <a:defRPr sz="3000">
                <a:solidFill>
                  <a:srgbClr val="034EA2"/>
                </a:solidFill>
              </a:defRPr>
            </a:lvl4pPr>
            <a:lvl5pPr marL="2171700" indent="-342900">
              <a:buFontTx/>
              <a:defRPr sz="3000">
                <a:solidFill>
                  <a:srgbClr val="034EA2"/>
                </a:solidFill>
              </a:defRPr>
            </a:lvl5pPr>
          </a:lstStyle>
          <a:p>
            <a:r>
              <a:t>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12" name="Text Placeholder 4"/>
          <p:cNvSpPr>
            <a:spLocks noGrp="1"/>
          </p:cNvSpPr>
          <p:nvPr>
            <p:ph type="body" idx="21" hasCustomPrompt="1"/>
          </p:nvPr>
        </p:nvSpPr>
        <p:spPr>
          <a:xfrm>
            <a:off x="623392" y="1196976"/>
            <a:ext cx="9000002" cy="4176713"/>
          </a:xfrm>
          <a:prstGeom prst="rect">
            <a:avLst/>
          </a:prstGeom>
        </p:spPr>
        <p:txBody>
          <a:bodyPr>
            <a:normAutofit/>
          </a:bodyPr>
          <a:lstStyle>
            <a:lvl1pPr marL="180975" indent="-179388">
              <a:lnSpc>
                <a:spcPct val="113000"/>
              </a:lnSpc>
              <a:spcBef>
                <a:spcPts val="400"/>
              </a:spcBef>
              <a:buClr>
                <a:srgbClr val="034EA2"/>
              </a:buClr>
              <a:defRPr sz="2000"/>
            </a:lvl1pPr>
          </a:lstStyle>
          <a:p>
            <a:r>
              <a:t>Text Here
Text Here
Text Here
Text Here</a:t>
            </a:r>
          </a:p>
        </p:txBody>
      </p:sp>
      <p:sp>
        <p:nvSpPr>
          <p:cNvPr id="3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ext &amp;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0" name="Picture 2" descr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058337" y="5624772"/>
            <a:ext cx="2133663" cy="1233229"/>
          </a:xfrm>
          <a:prstGeom prst="rect">
            <a:avLst/>
          </a:prstGeom>
          <a:ln w="12700">
            <a:miter lim="400000"/>
          </a:ln>
        </p:spPr>
      </p:pic>
      <p:sp>
        <p:nvSpPr>
          <p:cNvPr id="321" name="Picture Placeholder 24"/>
          <p:cNvSpPr>
            <a:spLocks noGrp="1"/>
          </p:cNvSpPr>
          <p:nvPr>
            <p:ph type="pic" sz="quarter" idx="21"/>
          </p:nvPr>
        </p:nvSpPr>
        <p:spPr>
          <a:xfrm>
            <a:off x="8112224" y="1196751"/>
            <a:ext cx="3456385" cy="4176466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pic>
        <p:nvPicPr>
          <p:cNvPr id="322" name="Picture 9" descr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2449" y="6072925"/>
            <a:ext cx="2117760" cy="477535"/>
          </a:xfrm>
          <a:prstGeom prst="rect">
            <a:avLst/>
          </a:prstGeom>
          <a:ln w="12700">
            <a:miter lim="400000"/>
          </a:ln>
        </p:spPr>
      </p:pic>
      <p:sp>
        <p:nvSpPr>
          <p:cNvPr id="323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23393" y="541719"/>
            <a:ext cx="7128000" cy="4320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Tx/>
              <a:buFontTx/>
              <a:buNone/>
              <a:defRPr sz="3000">
                <a:solidFill>
                  <a:srgbClr val="034EA2"/>
                </a:solidFill>
              </a:defRPr>
            </a:lvl1pPr>
            <a:lvl2pPr marL="763360" indent="-306160">
              <a:buFontTx/>
              <a:defRPr sz="3000">
                <a:solidFill>
                  <a:srgbClr val="034EA2"/>
                </a:solidFill>
              </a:defRPr>
            </a:lvl2pPr>
            <a:lvl3pPr marL="1200150" indent="-285750">
              <a:buFontTx/>
              <a:defRPr sz="3000">
                <a:solidFill>
                  <a:srgbClr val="034EA2"/>
                </a:solidFill>
              </a:defRPr>
            </a:lvl3pPr>
            <a:lvl4pPr marL="1714500" indent="-342900">
              <a:buFontTx/>
              <a:defRPr sz="3000">
                <a:solidFill>
                  <a:srgbClr val="034EA2"/>
                </a:solidFill>
              </a:defRPr>
            </a:lvl4pPr>
            <a:lvl5pPr marL="2171700" indent="-342900">
              <a:buFontTx/>
              <a:defRPr sz="3000">
                <a:solidFill>
                  <a:srgbClr val="034EA2"/>
                </a:solidFill>
              </a:defRPr>
            </a:lvl5pPr>
          </a:lstStyle>
          <a:p>
            <a:r>
              <a:t>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24" name="Text Placeholder 4"/>
          <p:cNvSpPr>
            <a:spLocks noGrp="1"/>
          </p:cNvSpPr>
          <p:nvPr>
            <p:ph type="body" sz="half" idx="22" hasCustomPrompt="1"/>
          </p:nvPr>
        </p:nvSpPr>
        <p:spPr>
          <a:xfrm>
            <a:off x="623393" y="1196976"/>
            <a:ext cx="7128000" cy="4176713"/>
          </a:xfrm>
          <a:prstGeom prst="rect">
            <a:avLst/>
          </a:prstGeom>
        </p:spPr>
        <p:txBody>
          <a:bodyPr>
            <a:normAutofit/>
          </a:bodyPr>
          <a:lstStyle>
            <a:lvl1pPr marL="179388" indent="-179388">
              <a:lnSpc>
                <a:spcPct val="113000"/>
              </a:lnSpc>
              <a:spcBef>
                <a:spcPts val="400"/>
              </a:spcBef>
              <a:buClr>
                <a:srgbClr val="034EA2"/>
              </a:buClr>
              <a:defRPr sz="2000"/>
            </a:lvl1pPr>
          </a:lstStyle>
          <a:p>
            <a:r>
              <a:t>Text Here
Text Here
Text Here
Text Here</a:t>
            </a:r>
          </a:p>
        </p:txBody>
      </p:sp>
      <p:pic>
        <p:nvPicPr>
          <p:cNvPr id="325" name="Afbeelding 2" descr="Afbeelding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3340" y="5877273"/>
            <a:ext cx="1696879" cy="866776"/>
          </a:xfrm>
          <a:prstGeom prst="rect">
            <a:avLst/>
          </a:prstGeom>
          <a:ln w="12700">
            <a:miter lim="400000"/>
          </a:ln>
        </p:spPr>
      </p:pic>
      <p:sp>
        <p:nvSpPr>
          <p:cNvPr id="32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ext &amp;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3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6799" y="6072925"/>
            <a:ext cx="2117759" cy="477535"/>
          </a:xfrm>
          <a:prstGeom prst="rect">
            <a:avLst/>
          </a:prstGeom>
          <a:ln w="12700">
            <a:miter lim="400000"/>
          </a:ln>
        </p:spPr>
      </p:pic>
      <p:pic>
        <p:nvPicPr>
          <p:cNvPr id="334" name="Afbeelding 2" descr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340" y="5877273"/>
            <a:ext cx="1696879" cy="866776"/>
          </a:xfrm>
          <a:prstGeom prst="rect">
            <a:avLst/>
          </a:prstGeom>
          <a:ln w="12700">
            <a:miter lim="400000"/>
          </a:ln>
        </p:spPr>
      </p:pic>
      <p:pic>
        <p:nvPicPr>
          <p:cNvPr id="335" name="Picture 2" descr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68453" y="0"/>
            <a:ext cx="2394163" cy="874500"/>
          </a:xfrm>
          <a:prstGeom prst="rect">
            <a:avLst/>
          </a:prstGeom>
          <a:ln w="12700">
            <a:miter lim="400000"/>
          </a:ln>
        </p:spPr>
      </p:pic>
      <p:sp>
        <p:nvSpPr>
          <p:cNvPr id="336" name="Picture Placeholder 24"/>
          <p:cNvSpPr>
            <a:spLocks noGrp="1"/>
          </p:cNvSpPr>
          <p:nvPr>
            <p:ph type="pic" sz="quarter" idx="21"/>
          </p:nvPr>
        </p:nvSpPr>
        <p:spPr>
          <a:xfrm>
            <a:off x="4463819" y="1196751"/>
            <a:ext cx="3360374" cy="4176466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337" name="Picture Placeholder 24"/>
          <p:cNvSpPr>
            <a:spLocks noGrp="1"/>
          </p:cNvSpPr>
          <p:nvPr>
            <p:ph type="pic" sz="quarter" idx="22"/>
          </p:nvPr>
        </p:nvSpPr>
        <p:spPr>
          <a:xfrm>
            <a:off x="8208236" y="1196751"/>
            <a:ext cx="3360374" cy="4176466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338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23394" y="541719"/>
            <a:ext cx="3456383" cy="4320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Tx/>
              <a:buFontTx/>
              <a:buNone/>
              <a:defRPr sz="3000">
                <a:solidFill>
                  <a:srgbClr val="034EA2"/>
                </a:solidFill>
              </a:defRPr>
            </a:lvl1pPr>
            <a:lvl2pPr marL="763360" indent="-306160">
              <a:buFontTx/>
              <a:defRPr sz="3000">
                <a:solidFill>
                  <a:srgbClr val="034EA2"/>
                </a:solidFill>
              </a:defRPr>
            </a:lvl2pPr>
            <a:lvl3pPr marL="1200150" indent="-285750">
              <a:buFontTx/>
              <a:defRPr sz="3000">
                <a:solidFill>
                  <a:srgbClr val="034EA2"/>
                </a:solidFill>
              </a:defRPr>
            </a:lvl3pPr>
            <a:lvl4pPr marL="1714500" indent="-342900">
              <a:buFontTx/>
              <a:defRPr sz="3000">
                <a:solidFill>
                  <a:srgbClr val="034EA2"/>
                </a:solidFill>
              </a:defRPr>
            </a:lvl4pPr>
            <a:lvl5pPr marL="2171700" indent="-342900">
              <a:buFontTx/>
              <a:defRPr sz="3000">
                <a:solidFill>
                  <a:srgbClr val="034EA2"/>
                </a:solidFill>
              </a:defRPr>
            </a:lvl5pPr>
          </a:lstStyle>
          <a:p>
            <a:r>
              <a:t>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39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623393" y="1196976"/>
            <a:ext cx="3456384" cy="4176713"/>
          </a:xfrm>
          <a:prstGeom prst="rect">
            <a:avLst/>
          </a:prstGeom>
        </p:spPr>
        <p:txBody>
          <a:bodyPr>
            <a:normAutofit/>
          </a:bodyPr>
          <a:lstStyle>
            <a:lvl1pPr marL="179388" indent="-179388">
              <a:lnSpc>
                <a:spcPct val="114000"/>
              </a:lnSpc>
              <a:spcBef>
                <a:spcPts val="400"/>
              </a:spcBef>
              <a:buClr>
                <a:srgbClr val="034EA2"/>
              </a:buClr>
              <a:defRPr sz="2000"/>
            </a:lvl1pPr>
          </a:lstStyle>
          <a:p>
            <a:r>
              <a:t>Text Here
Text Here
Text Here
Text Here</a:t>
            </a:r>
          </a:p>
        </p:txBody>
      </p:sp>
      <p:sp>
        <p:nvSpPr>
          <p:cNvPr id="34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ver 03">
    <p:bg>
      <p:bgPr>
        <a:solidFill>
          <a:srgbClr val="0312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7" descr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372" y="332656"/>
            <a:ext cx="1696880" cy="866776"/>
          </a:xfrm>
          <a:prstGeom prst="rect">
            <a:avLst/>
          </a:prstGeom>
          <a:ln w="12700">
            <a:miter lim="400000"/>
          </a:ln>
        </p:spPr>
      </p:pic>
      <p:sp>
        <p:nvSpPr>
          <p:cNvPr id="39" name="Picture Placeholder 4"/>
          <p:cNvSpPr>
            <a:spLocks noGrp="1"/>
          </p:cNvSpPr>
          <p:nvPr>
            <p:ph type="pic" sz="half" idx="21"/>
          </p:nvPr>
        </p:nvSpPr>
        <p:spPr>
          <a:xfrm>
            <a:off x="-921362" y="2109016"/>
            <a:ext cx="5691602" cy="5691666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40" name="Donut 11"/>
          <p:cNvSpPr/>
          <p:nvPr/>
        </p:nvSpPr>
        <p:spPr>
          <a:xfrm>
            <a:off x="-1329962" y="1700808"/>
            <a:ext cx="6508802" cy="650808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670" y="10800"/>
                </a:moveTo>
                <a:cubicBezTo>
                  <a:pt x="670" y="16395"/>
                  <a:pt x="5205" y="20930"/>
                  <a:pt x="10800" y="20930"/>
                </a:cubicBezTo>
                <a:cubicBezTo>
                  <a:pt x="16395" y="20930"/>
                  <a:pt x="20930" y="16395"/>
                  <a:pt x="20930" y="10800"/>
                </a:cubicBezTo>
                <a:cubicBezTo>
                  <a:pt x="20930" y="5205"/>
                  <a:pt x="16395" y="670"/>
                  <a:pt x="10800" y="670"/>
                </a:cubicBezTo>
                <a:cubicBezTo>
                  <a:pt x="5205" y="670"/>
                  <a:pt x="670" y="5205"/>
                  <a:pt x="670" y="10800"/>
                </a:cubicBezTo>
                <a:close/>
              </a:path>
            </a:pathLst>
          </a:custGeom>
          <a:solidFill>
            <a:srgbClr val="FFFFFF">
              <a:alpha val="5000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/>
            <a:endParaRPr/>
          </a:p>
        </p:txBody>
      </p:sp>
      <p:pic>
        <p:nvPicPr>
          <p:cNvPr id="41" name="Picture 7" descr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75661" y="537984"/>
            <a:ext cx="2083577" cy="501769"/>
          </a:xfrm>
          <a:prstGeom prst="rect">
            <a:avLst/>
          </a:prstGeom>
          <a:ln w="12700">
            <a:miter lim="400000"/>
          </a:ln>
        </p:spPr>
      </p:pic>
      <p:sp>
        <p:nvSpPr>
          <p:cNvPr id="42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5683236" y="4869160"/>
            <a:ext cx="5976001" cy="36004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SzTx/>
              <a:buFontTx/>
              <a:buNone/>
              <a:defRPr sz="1200">
                <a:solidFill>
                  <a:srgbClr val="FFFFFF"/>
                </a:solidFill>
              </a:defRPr>
            </a:lvl1pPr>
            <a:lvl2pPr marL="579664" indent="-122464">
              <a:spcBef>
                <a:spcPts val="0"/>
              </a:spcBef>
              <a:buFontTx/>
              <a:defRPr sz="1200">
                <a:solidFill>
                  <a:srgbClr val="FFFFFF"/>
                </a:solidFill>
              </a:defRPr>
            </a:lvl2pPr>
            <a:lvl3pPr marL="1028700" indent="-114300">
              <a:spcBef>
                <a:spcPts val="0"/>
              </a:spcBef>
              <a:buFontTx/>
              <a:defRPr sz="1200">
                <a:solidFill>
                  <a:srgbClr val="FFFFFF"/>
                </a:solidFill>
              </a:defRPr>
            </a:lvl3pPr>
            <a:lvl4pPr marL="1508760" indent="-137160">
              <a:spcBef>
                <a:spcPts val="0"/>
              </a:spcBef>
              <a:buFontTx/>
              <a:defRPr sz="1200">
                <a:solidFill>
                  <a:srgbClr val="FFFFFF"/>
                </a:solidFill>
              </a:defRPr>
            </a:lvl4pPr>
            <a:lvl5pPr marL="1965960" indent="-137160">
              <a:spcBef>
                <a:spcPts val="0"/>
              </a:spcBef>
              <a:buFontTx/>
              <a:defRPr sz="1200">
                <a:solidFill>
                  <a:srgbClr val="FFFFFF"/>
                </a:solidFill>
              </a:defRPr>
            </a:lvl5pPr>
          </a:lstStyle>
          <a:p>
            <a:r>
              <a:t>Speaker | Location | Date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3" name="Text Placeholder 9"/>
          <p:cNvSpPr>
            <a:spLocks noGrp="1"/>
          </p:cNvSpPr>
          <p:nvPr>
            <p:ph type="body" sz="quarter" idx="22" hasCustomPrompt="1"/>
          </p:nvPr>
        </p:nvSpPr>
        <p:spPr>
          <a:xfrm>
            <a:off x="5683236" y="4149080"/>
            <a:ext cx="5976001" cy="50405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Tx/>
              <a:buFontTx/>
              <a:buNone/>
              <a:defRPr sz="3000">
                <a:solidFill>
                  <a:srgbClr val="FFFFFF"/>
                </a:solidFill>
              </a:defRPr>
            </a:lvl1pPr>
          </a:lstStyle>
          <a:p>
            <a:r>
              <a:t>Presentation Title</a:t>
            </a:r>
          </a:p>
        </p:txBody>
      </p:sp>
      <p:sp>
        <p:nvSpPr>
          <p:cNvPr id="4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7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6799" y="6072925"/>
            <a:ext cx="2117759" cy="477535"/>
          </a:xfrm>
          <a:prstGeom prst="rect">
            <a:avLst/>
          </a:prstGeom>
          <a:ln w="12700">
            <a:miter lim="400000"/>
          </a:ln>
        </p:spPr>
      </p:pic>
      <p:pic>
        <p:nvPicPr>
          <p:cNvPr id="348" name="Afbeelding 2" descr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340" y="5877273"/>
            <a:ext cx="1696879" cy="866776"/>
          </a:xfrm>
          <a:prstGeom prst="rect">
            <a:avLst/>
          </a:prstGeom>
          <a:ln w="12700">
            <a:miter lim="400000"/>
          </a:ln>
        </p:spPr>
      </p:pic>
      <p:sp>
        <p:nvSpPr>
          <p:cNvPr id="349" name="Picture Placeholder 6"/>
          <p:cNvSpPr>
            <a:spLocks noGrp="1"/>
          </p:cNvSpPr>
          <p:nvPr>
            <p:ph type="pic" idx="2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350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391479" y="1340642"/>
            <a:ext cx="3360374" cy="4464622"/>
          </a:xfrm>
          <a:prstGeom prst="rect">
            <a:avLst/>
          </a:prstGeom>
          <a:solidFill>
            <a:srgbClr val="FFFFFF"/>
          </a:solidFill>
          <a:ln w="254000">
            <a:solidFill>
              <a:srgbClr val="FFFFFF"/>
            </a:solidFill>
            <a:miter lim="800000"/>
          </a:ln>
        </p:spPr>
        <p:txBody>
          <a:bodyPr>
            <a:normAutofit/>
          </a:bodyPr>
          <a:lstStyle>
            <a:lvl1pPr marL="179388" indent="-179388">
              <a:lnSpc>
                <a:spcPct val="114000"/>
              </a:lnSpc>
              <a:spcBef>
                <a:spcPts val="0"/>
              </a:spcBef>
              <a:buClr>
                <a:srgbClr val="034EA2"/>
              </a:buClr>
              <a:defRPr sz="2000"/>
            </a:lvl1pPr>
            <a:lvl2pPr marL="647999" indent="-180000">
              <a:lnSpc>
                <a:spcPct val="114000"/>
              </a:lnSpc>
              <a:spcBef>
                <a:spcPts val="0"/>
              </a:spcBef>
              <a:buClr>
                <a:srgbClr val="034EA2"/>
              </a:buClr>
              <a:buChar char="•"/>
              <a:defRPr sz="2000"/>
            </a:lvl2pPr>
            <a:lvl3pPr marL="1143000" indent="-179999">
              <a:lnSpc>
                <a:spcPct val="114000"/>
              </a:lnSpc>
              <a:spcBef>
                <a:spcPts val="0"/>
              </a:spcBef>
              <a:buClr>
                <a:srgbClr val="034EA2"/>
              </a:buClr>
              <a:defRPr sz="2000"/>
            </a:lvl3pPr>
            <a:lvl4pPr marL="1600200" indent="-179999">
              <a:lnSpc>
                <a:spcPct val="114000"/>
              </a:lnSpc>
              <a:spcBef>
                <a:spcPts val="0"/>
              </a:spcBef>
              <a:buClr>
                <a:srgbClr val="034EA2"/>
              </a:buClr>
              <a:buChar char="•"/>
              <a:defRPr sz="2000"/>
            </a:lvl4pPr>
            <a:lvl5pPr marL="2057400" indent="-228600">
              <a:lnSpc>
                <a:spcPct val="114000"/>
              </a:lnSpc>
              <a:spcBef>
                <a:spcPts val="0"/>
              </a:spcBef>
              <a:buClr>
                <a:srgbClr val="034EA2"/>
              </a:buClr>
              <a:defRPr sz="2000"/>
            </a:lvl5pPr>
          </a:lstStyle>
          <a:p>
            <a:r>
              <a:t>Text Here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5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Landscape Image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6799" y="6072925"/>
            <a:ext cx="2117759" cy="477535"/>
          </a:xfrm>
          <a:prstGeom prst="rect">
            <a:avLst/>
          </a:prstGeom>
          <a:ln w="12700">
            <a:miter lim="400000"/>
          </a:ln>
        </p:spPr>
      </p:pic>
      <p:pic>
        <p:nvPicPr>
          <p:cNvPr id="359" name="Afbeelding 2" descr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340" y="5877273"/>
            <a:ext cx="1696879" cy="866776"/>
          </a:xfrm>
          <a:prstGeom prst="rect">
            <a:avLst/>
          </a:prstGeom>
          <a:ln w="12700">
            <a:miter lim="400000"/>
          </a:ln>
        </p:spPr>
      </p:pic>
      <p:sp>
        <p:nvSpPr>
          <p:cNvPr id="360" name="Picture Placeholder 24"/>
          <p:cNvSpPr>
            <a:spLocks noGrp="1"/>
          </p:cNvSpPr>
          <p:nvPr>
            <p:ph type="pic" sz="half" idx="21"/>
          </p:nvPr>
        </p:nvSpPr>
        <p:spPr>
          <a:xfrm>
            <a:off x="645280" y="476672"/>
            <a:ext cx="10923328" cy="1584176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361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23391" y="2276872"/>
            <a:ext cx="10945217" cy="4320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Tx/>
              <a:buFontTx/>
              <a:buNone/>
              <a:defRPr sz="3000">
                <a:solidFill>
                  <a:srgbClr val="034EA2"/>
                </a:solidFill>
              </a:defRPr>
            </a:lvl1pPr>
            <a:lvl2pPr marL="763360" indent="-306160">
              <a:buFontTx/>
              <a:defRPr sz="3000">
                <a:solidFill>
                  <a:srgbClr val="034EA2"/>
                </a:solidFill>
              </a:defRPr>
            </a:lvl2pPr>
            <a:lvl3pPr marL="1200150" indent="-285750">
              <a:buFontTx/>
              <a:defRPr sz="3000">
                <a:solidFill>
                  <a:srgbClr val="034EA2"/>
                </a:solidFill>
              </a:defRPr>
            </a:lvl3pPr>
            <a:lvl4pPr marL="1714500" indent="-342900">
              <a:buFontTx/>
              <a:defRPr sz="3000">
                <a:solidFill>
                  <a:srgbClr val="034EA2"/>
                </a:solidFill>
              </a:defRPr>
            </a:lvl4pPr>
            <a:lvl5pPr marL="2171700" indent="-342900">
              <a:buFontTx/>
              <a:defRPr sz="3000">
                <a:solidFill>
                  <a:srgbClr val="034EA2"/>
                </a:solidFill>
              </a:defRPr>
            </a:lvl5pPr>
          </a:lstStyle>
          <a:p>
            <a:r>
              <a:t>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62" name="Text Placeholder 4"/>
          <p:cNvSpPr>
            <a:spLocks noGrp="1"/>
          </p:cNvSpPr>
          <p:nvPr>
            <p:ph type="body" sz="half" idx="22" hasCustomPrompt="1"/>
          </p:nvPr>
        </p:nvSpPr>
        <p:spPr>
          <a:xfrm>
            <a:off x="623393" y="2924943"/>
            <a:ext cx="10945215" cy="2448745"/>
          </a:xfrm>
          <a:prstGeom prst="rect">
            <a:avLst/>
          </a:prstGeom>
        </p:spPr>
        <p:txBody>
          <a:bodyPr>
            <a:normAutofit/>
          </a:bodyPr>
          <a:lstStyle>
            <a:lvl1pPr marL="179388" indent="-179388">
              <a:lnSpc>
                <a:spcPct val="114000"/>
              </a:lnSpc>
              <a:spcBef>
                <a:spcPts val="400"/>
              </a:spcBef>
              <a:buClr>
                <a:srgbClr val="034EA2"/>
              </a:buClr>
              <a:defRPr sz="2000"/>
            </a:lvl1pPr>
          </a:lstStyle>
          <a:p>
            <a:r>
              <a:t>Text Here
Text Here
Text Here
Text Here</a:t>
            </a:r>
          </a:p>
        </p:txBody>
      </p:sp>
      <p:sp>
        <p:nvSpPr>
          <p:cNvPr id="36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ext &amp;  3 Im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0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6799" y="6072925"/>
            <a:ext cx="2117759" cy="477535"/>
          </a:xfrm>
          <a:prstGeom prst="rect">
            <a:avLst/>
          </a:prstGeom>
          <a:ln w="12700">
            <a:miter lim="400000"/>
          </a:ln>
        </p:spPr>
      </p:pic>
      <p:pic>
        <p:nvPicPr>
          <p:cNvPr id="371" name="Afbeelding 2" descr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340" y="5877273"/>
            <a:ext cx="1696879" cy="866776"/>
          </a:xfrm>
          <a:prstGeom prst="rect">
            <a:avLst/>
          </a:prstGeom>
          <a:ln w="12700">
            <a:miter lim="400000"/>
          </a:ln>
        </p:spPr>
      </p:pic>
      <p:sp>
        <p:nvSpPr>
          <p:cNvPr id="372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7063262" y="1196628"/>
            <a:ext cx="2016225" cy="2376266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373" name="Picture Placeholder 24"/>
          <p:cNvSpPr>
            <a:spLocks noGrp="1"/>
          </p:cNvSpPr>
          <p:nvPr>
            <p:ph type="pic" sz="quarter" idx="22"/>
          </p:nvPr>
        </p:nvSpPr>
        <p:spPr>
          <a:xfrm>
            <a:off x="7056967" y="3788891"/>
            <a:ext cx="4511642" cy="1584326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374" name="Picture Placeholder 24"/>
          <p:cNvSpPr>
            <a:spLocks noGrp="1"/>
          </p:cNvSpPr>
          <p:nvPr>
            <p:ph type="pic" sz="quarter" idx="23"/>
          </p:nvPr>
        </p:nvSpPr>
        <p:spPr>
          <a:xfrm>
            <a:off x="9552384" y="1196603"/>
            <a:ext cx="2016225" cy="2376266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375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23394" y="541719"/>
            <a:ext cx="6048672" cy="4320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Tx/>
              <a:buFontTx/>
              <a:buNone/>
              <a:defRPr sz="3000">
                <a:solidFill>
                  <a:srgbClr val="034EA2"/>
                </a:solidFill>
              </a:defRPr>
            </a:lvl1pPr>
            <a:lvl2pPr marL="763360" indent="-306160">
              <a:buFontTx/>
              <a:defRPr sz="3000">
                <a:solidFill>
                  <a:srgbClr val="034EA2"/>
                </a:solidFill>
              </a:defRPr>
            </a:lvl2pPr>
            <a:lvl3pPr marL="1200150" indent="-285750">
              <a:buFontTx/>
              <a:defRPr sz="3000">
                <a:solidFill>
                  <a:srgbClr val="034EA2"/>
                </a:solidFill>
              </a:defRPr>
            </a:lvl3pPr>
            <a:lvl4pPr marL="1714500" indent="-342900">
              <a:buFontTx/>
              <a:defRPr sz="3000">
                <a:solidFill>
                  <a:srgbClr val="034EA2"/>
                </a:solidFill>
              </a:defRPr>
            </a:lvl4pPr>
            <a:lvl5pPr marL="2171700" indent="-342900">
              <a:buFontTx/>
              <a:defRPr sz="3000">
                <a:solidFill>
                  <a:srgbClr val="034EA2"/>
                </a:solidFill>
              </a:defRPr>
            </a:lvl5pPr>
          </a:lstStyle>
          <a:p>
            <a:r>
              <a:t>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76" name="Text Placeholder 4"/>
          <p:cNvSpPr>
            <a:spLocks noGrp="1"/>
          </p:cNvSpPr>
          <p:nvPr>
            <p:ph type="body" sz="half" idx="24" hasCustomPrompt="1"/>
          </p:nvPr>
        </p:nvSpPr>
        <p:spPr>
          <a:xfrm>
            <a:off x="623393" y="1196976"/>
            <a:ext cx="6048673" cy="4176713"/>
          </a:xfrm>
          <a:prstGeom prst="rect">
            <a:avLst/>
          </a:prstGeom>
        </p:spPr>
        <p:txBody>
          <a:bodyPr>
            <a:normAutofit/>
          </a:bodyPr>
          <a:lstStyle>
            <a:lvl1pPr marL="179388" indent="-179388">
              <a:lnSpc>
                <a:spcPct val="113000"/>
              </a:lnSpc>
              <a:spcBef>
                <a:spcPts val="400"/>
              </a:spcBef>
              <a:buClr>
                <a:srgbClr val="034EA2"/>
              </a:buClr>
              <a:defRPr sz="2000"/>
            </a:lvl1pPr>
          </a:lstStyle>
          <a:p>
            <a:r>
              <a:t>Text Here
Text Here
Text Here
Text Here</a:t>
            </a:r>
          </a:p>
        </p:txBody>
      </p:sp>
      <p:sp>
        <p:nvSpPr>
          <p:cNvPr id="37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ext with Landscaper &amp; Portrai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4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6799" y="6072925"/>
            <a:ext cx="2117759" cy="477535"/>
          </a:xfrm>
          <a:prstGeom prst="rect">
            <a:avLst/>
          </a:prstGeom>
          <a:ln w="12700">
            <a:miter lim="400000"/>
          </a:ln>
        </p:spPr>
      </p:pic>
      <p:pic>
        <p:nvPicPr>
          <p:cNvPr id="385" name="Afbeelding 2" descr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340" y="5877273"/>
            <a:ext cx="1696879" cy="866776"/>
          </a:xfrm>
          <a:prstGeom prst="rect">
            <a:avLst/>
          </a:prstGeom>
          <a:ln w="12700">
            <a:miter lim="400000"/>
          </a:ln>
        </p:spPr>
      </p:pic>
      <p:sp>
        <p:nvSpPr>
          <p:cNvPr id="386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23394" y="541719"/>
            <a:ext cx="6048672" cy="4320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Tx/>
              <a:buFontTx/>
              <a:buNone/>
              <a:defRPr sz="3000">
                <a:solidFill>
                  <a:srgbClr val="034EA2"/>
                </a:solidFill>
              </a:defRPr>
            </a:lvl1pPr>
            <a:lvl2pPr marL="763360" indent="-306160">
              <a:buFontTx/>
              <a:defRPr sz="3000">
                <a:solidFill>
                  <a:srgbClr val="034EA2"/>
                </a:solidFill>
              </a:defRPr>
            </a:lvl2pPr>
            <a:lvl3pPr marL="1200150" indent="-285750">
              <a:buFontTx/>
              <a:defRPr sz="3000">
                <a:solidFill>
                  <a:srgbClr val="034EA2"/>
                </a:solidFill>
              </a:defRPr>
            </a:lvl3pPr>
            <a:lvl4pPr marL="1714500" indent="-342900">
              <a:buFontTx/>
              <a:defRPr sz="3000">
                <a:solidFill>
                  <a:srgbClr val="034EA2"/>
                </a:solidFill>
              </a:defRPr>
            </a:lvl4pPr>
            <a:lvl5pPr marL="2171700" indent="-342900">
              <a:buFontTx/>
              <a:defRPr sz="3000">
                <a:solidFill>
                  <a:srgbClr val="034EA2"/>
                </a:solidFill>
              </a:defRPr>
            </a:lvl5pPr>
          </a:lstStyle>
          <a:p>
            <a:r>
              <a:t>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87" name="Picture Placeholder 24"/>
          <p:cNvSpPr>
            <a:spLocks noGrp="1"/>
          </p:cNvSpPr>
          <p:nvPr>
            <p:ph type="pic" sz="half" idx="21"/>
          </p:nvPr>
        </p:nvSpPr>
        <p:spPr>
          <a:xfrm>
            <a:off x="623392" y="3791020"/>
            <a:ext cx="10945216" cy="1584177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388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623393" y="1196975"/>
            <a:ext cx="6048673" cy="2376042"/>
          </a:xfrm>
          <a:prstGeom prst="rect">
            <a:avLst/>
          </a:prstGeom>
        </p:spPr>
        <p:txBody>
          <a:bodyPr>
            <a:normAutofit/>
          </a:bodyPr>
          <a:lstStyle>
            <a:lvl1pPr marL="179388" indent="-179388">
              <a:lnSpc>
                <a:spcPct val="113000"/>
              </a:lnSpc>
              <a:spcBef>
                <a:spcPts val="400"/>
              </a:spcBef>
              <a:buClr>
                <a:srgbClr val="034EA2"/>
              </a:buClr>
              <a:defRPr sz="2000"/>
            </a:lvl1pPr>
          </a:lstStyle>
          <a:p>
            <a:r>
              <a:t>Text Here
Text Here
Text Here
Text Here</a:t>
            </a:r>
          </a:p>
        </p:txBody>
      </p:sp>
      <p:sp>
        <p:nvSpPr>
          <p:cNvPr id="389" name="Picture Placeholder 24"/>
          <p:cNvSpPr>
            <a:spLocks noGrp="1"/>
          </p:cNvSpPr>
          <p:nvPr>
            <p:ph type="pic" sz="quarter" idx="23"/>
          </p:nvPr>
        </p:nvSpPr>
        <p:spPr>
          <a:xfrm>
            <a:off x="6960096" y="1196751"/>
            <a:ext cx="4586625" cy="2376266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39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ext &amp; 3 Images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7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6799" y="6072925"/>
            <a:ext cx="2117759" cy="477535"/>
          </a:xfrm>
          <a:prstGeom prst="rect">
            <a:avLst/>
          </a:prstGeom>
          <a:ln w="12700">
            <a:miter lim="400000"/>
          </a:ln>
        </p:spPr>
      </p:pic>
      <p:pic>
        <p:nvPicPr>
          <p:cNvPr id="398" name="Afbeelding 2" descr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340" y="5877273"/>
            <a:ext cx="1696879" cy="866776"/>
          </a:xfrm>
          <a:prstGeom prst="rect">
            <a:avLst/>
          </a:prstGeom>
          <a:ln w="12700">
            <a:miter lim="400000"/>
          </a:ln>
        </p:spPr>
      </p:pic>
      <p:sp>
        <p:nvSpPr>
          <p:cNvPr id="399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23394" y="541719"/>
            <a:ext cx="6048672" cy="4320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Tx/>
              <a:buFontTx/>
              <a:buNone/>
              <a:defRPr sz="3000">
                <a:solidFill>
                  <a:srgbClr val="034EA2"/>
                </a:solidFill>
              </a:defRPr>
            </a:lvl1pPr>
            <a:lvl2pPr marL="763360" indent="-306160">
              <a:buFontTx/>
              <a:defRPr sz="3000">
                <a:solidFill>
                  <a:srgbClr val="034EA2"/>
                </a:solidFill>
              </a:defRPr>
            </a:lvl2pPr>
            <a:lvl3pPr marL="1200150" indent="-285750">
              <a:buFontTx/>
              <a:defRPr sz="3000">
                <a:solidFill>
                  <a:srgbClr val="034EA2"/>
                </a:solidFill>
              </a:defRPr>
            </a:lvl3pPr>
            <a:lvl4pPr marL="1714500" indent="-342900">
              <a:buFontTx/>
              <a:defRPr sz="3000">
                <a:solidFill>
                  <a:srgbClr val="034EA2"/>
                </a:solidFill>
              </a:defRPr>
            </a:lvl4pPr>
            <a:lvl5pPr marL="2171700" indent="-342900">
              <a:buFontTx/>
              <a:defRPr sz="3000">
                <a:solidFill>
                  <a:srgbClr val="034EA2"/>
                </a:solidFill>
              </a:defRPr>
            </a:lvl5pPr>
          </a:lstStyle>
          <a:p>
            <a:r>
              <a:t>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00" name="Picture Placeholder 24"/>
          <p:cNvSpPr>
            <a:spLocks noGrp="1"/>
          </p:cNvSpPr>
          <p:nvPr>
            <p:ph type="pic" sz="quarter" idx="21"/>
          </p:nvPr>
        </p:nvSpPr>
        <p:spPr>
          <a:xfrm>
            <a:off x="623391" y="3791020"/>
            <a:ext cx="6048674" cy="1584177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40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623393" y="1196975"/>
            <a:ext cx="6048673" cy="2376042"/>
          </a:xfrm>
          <a:prstGeom prst="rect">
            <a:avLst/>
          </a:prstGeom>
        </p:spPr>
        <p:txBody>
          <a:bodyPr>
            <a:normAutofit/>
          </a:bodyPr>
          <a:lstStyle>
            <a:lvl1pPr marL="179388" indent="-179388">
              <a:lnSpc>
                <a:spcPct val="113000"/>
              </a:lnSpc>
              <a:spcBef>
                <a:spcPts val="400"/>
              </a:spcBef>
              <a:buClr>
                <a:srgbClr val="034EA2"/>
              </a:buClr>
              <a:defRPr sz="2000"/>
            </a:lvl1pPr>
          </a:lstStyle>
          <a:p>
            <a:r>
              <a:t>Text Here
Text Here
Text Here
Text Here</a:t>
            </a:r>
          </a:p>
        </p:txBody>
      </p:sp>
      <p:sp>
        <p:nvSpPr>
          <p:cNvPr id="402" name="Picture Placeholder 24"/>
          <p:cNvSpPr>
            <a:spLocks noGrp="1"/>
          </p:cNvSpPr>
          <p:nvPr>
            <p:ph type="pic" sz="quarter" idx="23"/>
          </p:nvPr>
        </p:nvSpPr>
        <p:spPr>
          <a:xfrm>
            <a:off x="6960096" y="1196751"/>
            <a:ext cx="4586625" cy="2376266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403" name="Picture Placeholder 24"/>
          <p:cNvSpPr>
            <a:spLocks noGrp="1"/>
          </p:cNvSpPr>
          <p:nvPr>
            <p:ph type="pic" sz="quarter" idx="24"/>
          </p:nvPr>
        </p:nvSpPr>
        <p:spPr>
          <a:xfrm>
            <a:off x="6960096" y="3789040"/>
            <a:ext cx="4608513" cy="1584177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40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ext &amp;  3 Image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1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6799" y="6072925"/>
            <a:ext cx="2117759" cy="477535"/>
          </a:xfrm>
          <a:prstGeom prst="rect">
            <a:avLst/>
          </a:prstGeom>
          <a:ln w="12700">
            <a:miter lim="400000"/>
          </a:ln>
        </p:spPr>
      </p:pic>
      <p:pic>
        <p:nvPicPr>
          <p:cNvPr id="412" name="Afbeelding 2" descr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340" y="5877273"/>
            <a:ext cx="1696879" cy="866776"/>
          </a:xfrm>
          <a:prstGeom prst="rect">
            <a:avLst/>
          </a:prstGeom>
          <a:ln w="12700">
            <a:miter lim="400000"/>
          </a:ln>
        </p:spPr>
      </p:pic>
      <p:sp>
        <p:nvSpPr>
          <p:cNvPr id="413" name="Picture Placeholder 24"/>
          <p:cNvSpPr>
            <a:spLocks noGrp="1"/>
          </p:cNvSpPr>
          <p:nvPr>
            <p:ph type="pic" sz="quarter" idx="21"/>
          </p:nvPr>
        </p:nvSpPr>
        <p:spPr>
          <a:xfrm>
            <a:off x="7056967" y="3429000"/>
            <a:ext cx="4511642" cy="1944217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414" name="Picture Placeholder 24"/>
          <p:cNvSpPr>
            <a:spLocks noGrp="1"/>
          </p:cNvSpPr>
          <p:nvPr>
            <p:ph type="pic" sz="quarter" idx="22"/>
          </p:nvPr>
        </p:nvSpPr>
        <p:spPr>
          <a:xfrm>
            <a:off x="7056108" y="1196751"/>
            <a:ext cx="4511641" cy="1950722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415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23394" y="541719"/>
            <a:ext cx="6048672" cy="4320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Tx/>
              <a:buFontTx/>
              <a:buNone/>
              <a:defRPr sz="3000">
                <a:solidFill>
                  <a:srgbClr val="034EA2"/>
                </a:solidFill>
              </a:defRPr>
            </a:lvl1pPr>
            <a:lvl2pPr marL="763360" indent="-306160">
              <a:buFontTx/>
              <a:defRPr sz="3000">
                <a:solidFill>
                  <a:srgbClr val="034EA2"/>
                </a:solidFill>
              </a:defRPr>
            </a:lvl2pPr>
            <a:lvl3pPr marL="1200150" indent="-285750">
              <a:buFontTx/>
              <a:defRPr sz="3000">
                <a:solidFill>
                  <a:srgbClr val="034EA2"/>
                </a:solidFill>
              </a:defRPr>
            </a:lvl3pPr>
            <a:lvl4pPr marL="1714500" indent="-342900">
              <a:buFontTx/>
              <a:defRPr sz="3000">
                <a:solidFill>
                  <a:srgbClr val="034EA2"/>
                </a:solidFill>
              </a:defRPr>
            </a:lvl4pPr>
            <a:lvl5pPr marL="2171700" indent="-342900">
              <a:buFontTx/>
              <a:defRPr sz="3000">
                <a:solidFill>
                  <a:srgbClr val="034EA2"/>
                </a:solidFill>
              </a:defRPr>
            </a:lvl5pPr>
          </a:lstStyle>
          <a:p>
            <a:r>
              <a:t>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16" name="Text Placeholder 4"/>
          <p:cNvSpPr>
            <a:spLocks noGrp="1"/>
          </p:cNvSpPr>
          <p:nvPr>
            <p:ph type="body" sz="half" idx="23" hasCustomPrompt="1"/>
          </p:nvPr>
        </p:nvSpPr>
        <p:spPr>
          <a:xfrm>
            <a:off x="623393" y="1196976"/>
            <a:ext cx="6048673" cy="4176713"/>
          </a:xfrm>
          <a:prstGeom prst="rect">
            <a:avLst/>
          </a:prstGeom>
        </p:spPr>
        <p:txBody>
          <a:bodyPr>
            <a:normAutofit/>
          </a:bodyPr>
          <a:lstStyle>
            <a:lvl1pPr marL="179388" indent="-179388">
              <a:lnSpc>
                <a:spcPct val="113000"/>
              </a:lnSpc>
              <a:spcBef>
                <a:spcPts val="400"/>
              </a:spcBef>
              <a:buClr>
                <a:srgbClr val="034EA2"/>
              </a:buClr>
              <a:defRPr sz="2000"/>
            </a:lvl1pPr>
          </a:lstStyle>
          <a:p>
            <a:r>
              <a:t>Text Here
Text Here
Text Here
Text Here</a:t>
            </a:r>
          </a:p>
        </p:txBody>
      </p:sp>
      <p:sp>
        <p:nvSpPr>
          <p:cNvPr id="41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logo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4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6799" y="6072925"/>
            <a:ext cx="2117759" cy="477535"/>
          </a:xfrm>
          <a:prstGeom prst="rect">
            <a:avLst/>
          </a:prstGeom>
          <a:ln w="12700">
            <a:miter lim="400000"/>
          </a:ln>
        </p:spPr>
      </p:pic>
      <p:pic>
        <p:nvPicPr>
          <p:cNvPr id="425" name="Afbeelding 2" descr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340" y="5877273"/>
            <a:ext cx="1696879" cy="866776"/>
          </a:xfrm>
          <a:prstGeom prst="rect">
            <a:avLst/>
          </a:prstGeom>
          <a:ln w="12700">
            <a:miter lim="400000"/>
          </a:ln>
        </p:spPr>
      </p:pic>
      <p:sp>
        <p:nvSpPr>
          <p:cNvPr id="42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404964" y="6467128"/>
            <a:ext cx="231277" cy="231141"/>
          </a:xfrm>
          <a:prstGeom prst="rect">
            <a:avLst/>
          </a:prstGeom>
        </p:spPr>
        <p:txBody>
          <a:bodyPr anchor="t"/>
          <a:lstStyle>
            <a:lvl1pPr algn="ctr">
              <a:defRPr sz="900">
                <a:solidFill>
                  <a:srgbClr val="FFFFFF"/>
                </a:solidFill>
                <a:latin typeface="Titillium"/>
                <a:ea typeface="Titillium"/>
                <a:cs typeface="Titillium"/>
                <a:sym typeface="Titillium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27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23393" y="541719"/>
            <a:ext cx="8640000" cy="4320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Tx/>
              <a:buFontTx/>
              <a:buNone/>
              <a:defRPr sz="3000">
                <a:solidFill>
                  <a:srgbClr val="034EA2"/>
                </a:solidFill>
              </a:defRPr>
            </a:lvl1pPr>
            <a:lvl2pPr marL="763360" indent="-306160">
              <a:buFontTx/>
              <a:defRPr sz="3000">
                <a:solidFill>
                  <a:srgbClr val="034EA2"/>
                </a:solidFill>
              </a:defRPr>
            </a:lvl2pPr>
            <a:lvl3pPr marL="1200150" indent="-285750">
              <a:buFontTx/>
              <a:defRPr sz="3000">
                <a:solidFill>
                  <a:srgbClr val="034EA2"/>
                </a:solidFill>
              </a:defRPr>
            </a:lvl3pPr>
            <a:lvl4pPr marL="1714500" indent="-342900">
              <a:buFontTx/>
              <a:defRPr sz="3000">
                <a:solidFill>
                  <a:srgbClr val="034EA2"/>
                </a:solidFill>
              </a:defRPr>
            </a:lvl4pPr>
            <a:lvl5pPr marL="2171700" indent="-342900">
              <a:buFontTx/>
              <a:defRPr sz="3000">
                <a:solidFill>
                  <a:srgbClr val="034EA2"/>
                </a:solidFill>
              </a:defRPr>
            </a:lvl5pPr>
          </a:lstStyle>
          <a:p>
            <a:r>
              <a:t>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</p:spTree>
  </p:cSld>
  <p:clrMapOvr>
    <a:masterClrMapping/>
  </p:clrMapOvr>
  <p:transition spd="med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Logo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4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6799" y="6072925"/>
            <a:ext cx="2117759" cy="477535"/>
          </a:xfrm>
          <a:prstGeom prst="rect">
            <a:avLst/>
          </a:prstGeom>
          <a:ln w="12700">
            <a:miter lim="400000"/>
          </a:ln>
        </p:spPr>
      </p:pic>
      <p:pic>
        <p:nvPicPr>
          <p:cNvPr id="435" name="Afbeelding 2" descr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340" y="5877273"/>
            <a:ext cx="1696879" cy="866776"/>
          </a:xfrm>
          <a:prstGeom prst="rect">
            <a:avLst/>
          </a:prstGeom>
          <a:ln w="12700">
            <a:miter lim="400000"/>
          </a:ln>
        </p:spPr>
      </p:pic>
      <p:sp>
        <p:nvSpPr>
          <p:cNvPr id="43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404964" y="6467128"/>
            <a:ext cx="231277" cy="231141"/>
          </a:xfrm>
          <a:prstGeom prst="rect">
            <a:avLst/>
          </a:prstGeom>
        </p:spPr>
        <p:txBody>
          <a:bodyPr anchor="t"/>
          <a:lstStyle>
            <a:lvl1pPr algn="ctr">
              <a:defRPr sz="900">
                <a:solidFill>
                  <a:srgbClr val="FFFFFF"/>
                </a:solidFill>
                <a:latin typeface="Titillium"/>
                <a:ea typeface="Titillium"/>
                <a:cs typeface="Titillium"/>
                <a:sym typeface="Titillium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Rectangle 5"/>
          <p:cNvSpPr/>
          <p:nvPr/>
        </p:nvSpPr>
        <p:spPr>
          <a:xfrm>
            <a:off x="1451999" y="-45721"/>
            <a:ext cx="9288002" cy="693801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444" name="Picture 6" descr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3936" y="4851298"/>
            <a:ext cx="2117759" cy="477535"/>
          </a:xfrm>
          <a:prstGeom prst="rect">
            <a:avLst/>
          </a:prstGeom>
          <a:ln w="12700">
            <a:miter lim="400000"/>
          </a:ln>
        </p:spPr>
      </p:pic>
      <p:sp>
        <p:nvSpPr>
          <p:cNvPr id="445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2824939" y="3785892"/>
            <a:ext cx="6542124" cy="3683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spcBef>
                <a:spcPts val="400"/>
              </a:spcBef>
              <a:buSzTx/>
              <a:buFontTx/>
              <a:buNone/>
              <a:defRPr sz="2000">
                <a:solidFill>
                  <a:srgbClr val="034EA2"/>
                </a:solidFill>
              </a:defRPr>
            </a:lvl1pPr>
            <a:lvl2pPr marL="661307" indent="-204107" algn="ctr">
              <a:spcBef>
                <a:spcPts val="400"/>
              </a:spcBef>
              <a:buFontTx/>
              <a:defRPr sz="2000">
                <a:solidFill>
                  <a:srgbClr val="034EA2"/>
                </a:solidFill>
              </a:defRPr>
            </a:lvl2pPr>
            <a:lvl3pPr marL="1104900" indent="-190500" algn="ctr">
              <a:spcBef>
                <a:spcPts val="400"/>
              </a:spcBef>
              <a:buFontTx/>
              <a:defRPr sz="2000">
                <a:solidFill>
                  <a:srgbClr val="034EA2"/>
                </a:solidFill>
              </a:defRPr>
            </a:lvl3pPr>
            <a:lvl4pPr marL="1600200" indent="-228600" algn="ctr">
              <a:spcBef>
                <a:spcPts val="400"/>
              </a:spcBef>
              <a:buFontTx/>
              <a:defRPr sz="2000">
                <a:solidFill>
                  <a:srgbClr val="034EA2"/>
                </a:solidFill>
              </a:defRPr>
            </a:lvl4pPr>
            <a:lvl5pPr marL="2057400" indent="-228600" algn="ctr">
              <a:spcBef>
                <a:spcPts val="400"/>
              </a:spcBef>
              <a:buFontTx/>
              <a:defRPr sz="2000">
                <a:solidFill>
                  <a:srgbClr val="034EA2"/>
                </a:solidFill>
              </a:defRPr>
            </a:lvl5pPr>
          </a:lstStyle>
          <a:p>
            <a:r>
              <a:t>Additional Information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46" name="TextBox 2"/>
          <p:cNvSpPr txBox="1"/>
          <p:nvPr/>
        </p:nvSpPr>
        <p:spPr>
          <a:xfrm>
            <a:off x="45719" y="3127898"/>
            <a:ext cx="12100561" cy="3330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defRPr>
                <a:solidFill>
                  <a:srgbClr val="034EA2"/>
                </a:solidFill>
              </a:defRPr>
            </a:lvl1pPr>
          </a:lstStyle>
          <a:p>
            <a:r>
              <a:t>eit.europa.eu</a:t>
            </a:r>
          </a:p>
        </p:txBody>
      </p:sp>
      <p:pic>
        <p:nvPicPr>
          <p:cNvPr id="447" name="Afbeelding 9" descr="Afbeelding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47561" y="2132857"/>
            <a:ext cx="1696880" cy="866776"/>
          </a:xfrm>
          <a:prstGeom prst="rect">
            <a:avLst/>
          </a:prstGeom>
          <a:ln w="12700">
            <a:miter lim="400000"/>
          </a:ln>
        </p:spPr>
      </p:pic>
      <p:sp>
        <p:nvSpPr>
          <p:cNvPr id="44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5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6799" y="6072925"/>
            <a:ext cx="2117759" cy="477535"/>
          </a:xfrm>
          <a:prstGeom prst="rect">
            <a:avLst/>
          </a:prstGeom>
          <a:ln w="12700">
            <a:miter lim="400000"/>
          </a:ln>
        </p:spPr>
      </p:pic>
      <p:pic>
        <p:nvPicPr>
          <p:cNvPr id="456" name="Afbeelding 2" descr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340" y="5877273"/>
            <a:ext cx="1696879" cy="866776"/>
          </a:xfrm>
          <a:prstGeom prst="rect">
            <a:avLst/>
          </a:prstGeom>
          <a:ln w="12700">
            <a:miter lim="400000"/>
          </a:ln>
        </p:spPr>
      </p:pic>
      <p:sp>
        <p:nvSpPr>
          <p:cNvPr id="45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404964" y="6467128"/>
            <a:ext cx="231277" cy="231141"/>
          </a:xfrm>
          <a:prstGeom prst="rect">
            <a:avLst/>
          </a:prstGeom>
        </p:spPr>
        <p:txBody>
          <a:bodyPr anchor="t"/>
          <a:lstStyle>
            <a:lvl1pPr algn="ctr">
              <a:defRPr sz="900">
                <a:solidFill>
                  <a:srgbClr val="FFFFFF"/>
                </a:solidFill>
                <a:latin typeface="Titillium"/>
                <a:ea typeface="Titillium"/>
                <a:cs typeface="Titillium"/>
                <a:sym typeface="Titillium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458" name="Picture 2" descr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00083" y="-1"/>
            <a:ext cx="2391917" cy="1482296"/>
          </a:xfrm>
          <a:prstGeom prst="rect">
            <a:avLst/>
          </a:prstGeom>
          <a:ln w="12700">
            <a:miter lim="400000"/>
          </a:ln>
        </p:spPr>
      </p:pic>
      <p:sp>
        <p:nvSpPr>
          <p:cNvPr id="459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23393" y="541719"/>
            <a:ext cx="8640000" cy="4320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Tx/>
              <a:buFontTx/>
              <a:buNone/>
              <a:defRPr sz="3000">
                <a:solidFill>
                  <a:srgbClr val="6BB745"/>
                </a:solidFill>
              </a:defRPr>
            </a:lvl1pPr>
            <a:lvl2pPr marL="763360" indent="-306160">
              <a:buFontTx/>
              <a:defRPr sz="3000">
                <a:solidFill>
                  <a:srgbClr val="6BB745"/>
                </a:solidFill>
              </a:defRPr>
            </a:lvl2pPr>
            <a:lvl3pPr marL="1200150" indent="-285750">
              <a:buFontTx/>
              <a:defRPr sz="3000">
                <a:solidFill>
                  <a:srgbClr val="6BB745"/>
                </a:solidFill>
              </a:defRPr>
            </a:lvl3pPr>
            <a:lvl4pPr marL="1714500" indent="-342900">
              <a:buFontTx/>
              <a:defRPr sz="3000">
                <a:solidFill>
                  <a:srgbClr val="6BB745"/>
                </a:solidFill>
              </a:defRPr>
            </a:lvl4pPr>
            <a:lvl5pPr marL="2171700" indent="-342900">
              <a:buFontTx/>
              <a:defRPr sz="3000">
                <a:solidFill>
                  <a:srgbClr val="6BB745"/>
                </a:solidFill>
              </a:defRPr>
            </a:lvl5pPr>
          </a:lstStyle>
          <a:p>
            <a:r>
              <a:t>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60" name="Text Placeholder 4"/>
          <p:cNvSpPr>
            <a:spLocks noGrp="1"/>
          </p:cNvSpPr>
          <p:nvPr>
            <p:ph type="body" idx="21" hasCustomPrompt="1"/>
          </p:nvPr>
        </p:nvSpPr>
        <p:spPr>
          <a:xfrm>
            <a:off x="623393" y="1196976"/>
            <a:ext cx="8640000" cy="4176713"/>
          </a:xfrm>
          <a:prstGeom prst="rect">
            <a:avLst/>
          </a:prstGeom>
        </p:spPr>
        <p:txBody>
          <a:bodyPr>
            <a:normAutofit/>
          </a:bodyPr>
          <a:lstStyle>
            <a:lvl1pPr marL="179388" indent="-179388">
              <a:lnSpc>
                <a:spcPct val="113000"/>
              </a:lnSpc>
              <a:spcBef>
                <a:spcPts val="0"/>
              </a:spcBef>
              <a:buClr>
                <a:srgbClr val="6BB745"/>
              </a:buClr>
              <a:defRPr sz="2000"/>
            </a:lvl1pPr>
          </a:lstStyle>
          <a:p>
            <a:r>
              <a:t>Text Here
Text Here
Text Here
Text Here</a:t>
            </a:r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ver 01">
    <p:bg>
      <p:bgPr>
        <a:solidFill>
          <a:srgbClr val="76B11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7" descr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372" y="332656"/>
            <a:ext cx="1696880" cy="866776"/>
          </a:xfrm>
          <a:prstGeom prst="rect">
            <a:avLst/>
          </a:prstGeom>
          <a:ln w="12700">
            <a:miter lim="400000"/>
          </a:ln>
        </p:spPr>
      </p:pic>
      <p:sp>
        <p:nvSpPr>
          <p:cNvPr id="52" name="Picture Placeholder 4"/>
          <p:cNvSpPr>
            <a:spLocks noGrp="1"/>
          </p:cNvSpPr>
          <p:nvPr>
            <p:ph type="pic" idx="21"/>
          </p:nvPr>
        </p:nvSpPr>
        <p:spPr>
          <a:xfrm>
            <a:off x="6889839" y="-1251521"/>
            <a:ext cx="6044401" cy="6045586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53" name="Donut 14"/>
          <p:cNvSpPr/>
          <p:nvPr/>
        </p:nvSpPr>
        <p:spPr>
          <a:xfrm>
            <a:off x="6456040" y="-1685114"/>
            <a:ext cx="6912000" cy="691276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670" y="10800"/>
                </a:moveTo>
                <a:cubicBezTo>
                  <a:pt x="670" y="16395"/>
                  <a:pt x="5205" y="20930"/>
                  <a:pt x="10800" y="20930"/>
                </a:cubicBezTo>
                <a:cubicBezTo>
                  <a:pt x="16395" y="20930"/>
                  <a:pt x="20930" y="16395"/>
                  <a:pt x="20930" y="10800"/>
                </a:cubicBezTo>
                <a:cubicBezTo>
                  <a:pt x="20930" y="5205"/>
                  <a:pt x="16395" y="670"/>
                  <a:pt x="10800" y="670"/>
                </a:cubicBezTo>
                <a:cubicBezTo>
                  <a:pt x="5205" y="670"/>
                  <a:pt x="670" y="5205"/>
                  <a:pt x="670" y="10800"/>
                </a:cubicBezTo>
                <a:close/>
              </a:path>
            </a:pathLst>
          </a:custGeom>
          <a:solidFill>
            <a:srgbClr val="FFFFFF">
              <a:alpha val="5000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/>
            <a:endParaRPr/>
          </a:p>
        </p:txBody>
      </p:sp>
      <p:sp>
        <p:nvSpPr>
          <p:cNvPr id="54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413163" y="4149080"/>
            <a:ext cx="5976001" cy="50405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Tx/>
              <a:buFontTx/>
              <a:buNone/>
              <a:defRPr sz="3000">
                <a:solidFill>
                  <a:srgbClr val="FFFFFF"/>
                </a:solidFill>
              </a:defRPr>
            </a:lvl1pPr>
            <a:lvl2pPr marL="763360" indent="-306160">
              <a:buFontTx/>
              <a:defRPr sz="3000">
                <a:solidFill>
                  <a:srgbClr val="FFFFFF"/>
                </a:solidFill>
              </a:defRPr>
            </a:lvl2pPr>
            <a:lvl3pPr marL="1200150" indent="-285750">
              <a:buFontTx/>
              <a:defRPr sz="3000">
                <a:solidFill>
                  <a:srgbClr val="FFFFFF"/>
                </a:solidFill>
              </a:defRPr>
            </a:lvl3pPr>
            <a:lvl4pPr marL="1714500" indent="-342900">
              <a:buFontTx/>
              <a:defRPr sz="3000">
                <a:solidFill>
                  <a:srgbClr val="FFFFFF"/>
                </a:solidFill>
              </a:defRPr>
            </a:lvl4pPr>
            <a:lvl5pPr marL="2171700" indent="-342900">
              <a:buFontTx/>
              <a:defRPr sz="3000">
                <a:solidFill>
                  <a:srgbClr val="FFFFFF"/>
                </a:solidFill>
              </a:defRPr>
            </a:lvl5pPr>
          </a:lstStyle>
          <a:p>
            <a:r>
              <a:t>Presentation 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55" name="Text Placeholder 3"/>
          <p:cNvSpPr>
            <a:spLocks noGrp="1"/>
          </p:cNvSpPr>
          <p:nvPr>
            <p:ph type="body" sz="quarter" idx="22" hasCustomPrompt="1"/>
          </p:nvPr>
        </p:nvSpPr>
        <p:spPr>
          <a:xfrm>
            <a:off x="5135893" y="6121174"/>
            <a:ext cx="6432716" cy="36004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spcBef>
                <a:spcPts val="0"/>
              </a:spcBef>
              <a:buSzTx/>
              <a:buFontTx/>
              <a:buNone/>
              <a:defRPr sz="1200">
                <a:solidFill>
                  <a:srgbClr val="FFFFFF"/>
                </a:solidFill>
              </a:defRPr>
            </a:lvl1pPr>
          </a:lstStyle>
          <a:p>
            <a:r>
              <a:t>Speaker | Location | Date</a:t>
            </a:r>
          </a:p>
        </p:txBody>
      </p:sp>
      <p:pic>
        <p:nvPicPr>
          <p:cNvPr id="56" name="Picture 9" descr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890" y="5901575"/>
            <a:ext cx="2083577" cy="501769"/>
          </a:xfrm>
          <a:prstGeom prst="rect">
            <a:avLst/>
          </a:prstGeom>
          <a:ln w="12700">
            <a:miter lim="400000"/>
          </a:ln>
        </p:spPr>
      </p:pic>
      <p:sp>
        <p:nvSpPr>
          <p:cNvPr id="5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 Text Slide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7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6799" y="6072925"/>
            <a:ext cx="2117759" cy="477535"/>
          </a:xfrm>
          <a:prstGeom prst="rect">
            <a:avLst/>
          </a:prstGeom>
          <a:ln w="12700">
            <a:miter lim="400000"/>
          </a:ln>
        </p:spPr>
      </p:pic>
      <p:pic>
        <p:nvPicPr>
          <p:cNvPr id="468" name="Afbeelding 2" descr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340" y="5877273"/>
            <a:ext cx="1696879" cy="866776"/>
          </a:xfrm>
          <a:prstGeom prst="rect">
            <a:avLst/>
          </a:prstGeom>
          <a:ln w="12700">
            <a:miter lim="400000"/>
          </a:ln>
        </p:spPr>
      </p:pic>
      <p:pic>
        <p:nvPicPr>
          <p:cNvPr id="469" name="Picture 3" descr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51267" y="0"/>
            <a:ext cx="1940734" cy="2608685"/>
          </a:xfrm>
          <a:prstGeom prst="rect">
            <a:avLst/>
          </a:prstGeom>
          <a:ln w="12700">
            <a:miter lim="400000"/>
          </a:ln>
        </p:spPr>
      </p:pic>
      <p:sp>
        <p:nvSpPr>
          <p:cNvPr id="470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23393" y="541719"/>
            <a:ext cx="9000001" cy="4320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Tx/>
              <a:buFontTx/>
              <a:buNone/>
              <a:defRPr sz="3000">
                <a:solidFill>
                  <a:srgbClr val="6BB745"/>
                </a:solidFill>
              </a:defRPr>
            </a:lvl1pPr>
            <a:lvl2pPr marL="763360" indent="-306160">
              <a:buFontTx/>
              <a:defRPr sz="3000">
                <a:solidFill>
                  <a:srgbClr val="6BB745"/>
                </a:solidFill>
              </a:defRPr>
            </a:lvl2pPr>
            <a:lvl3pPr marL="1200150" indent="-285750">
              <a:buFontTx/>
              <a:defRPr sz="3000">
                <a:solidFill>
                  <a:srgbClr val="6BB745"/>
                </a:solidFill>
              </a:defRPr>
            </a:lvl3pPr>
            <a:lvl4pPr marL="1714500" indent="-342900">
              <a:buFontTx/>
              <a:defRPr sz="3000">
                <a:solidFill>
                  <a:srgbClr val="6BB745"/>
                </a:solidFill>
              </a:defRPr>
            </a:lvl4pPr>
            <a:lvl5pPr marL="2171700" indent="-342900">
              <a:buFontTx/>
              <a:defRPr sz="3000">
                <a:solidFill>
                  <a:srgbClr val="6BB745"/>
                </a:solidFill>
              </a:defRPr>
            </a:lvl5pPr>
          </a:lstStyle>
          <a:p>
            <a:r>
              <a:t>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71" name="Text Placeholder 4"/>
          <p:cNvSpPr>
            <a:spLocks noGrp="1"/>
          </p:cNvSpPr>
          <p:nvPr>
            <p:ph type="body" idx="21" hasCustomPrompt="1"/>
          </p:nvPr>
        </p:nvSpPr>
        <p:spPr>
          <a:xfrm>
            <a:off x="623392" y="1196976"/>
            <a:ext cx="9000002" cy="4176713"/>
          </a:xfrm>
          <a:prstGeom prst="rect">
            <a:avLst/>
          </a:prstGeom>
        </p:spPr>
        <p:txBody>
          <a:bodyPr>
            <a:normAutofit/>
          </a:bodyPr>
          <a:lstStyle>
            <a:lvl1pPr marL="179388" indent="-179388">
              <a:lnSpc>
                <a:spcPct val="113000"/>
              </a:lnSpc>
              <a:spcBef>
                <a:spcPts val="400"/>
              </a:spcBef>
              <a:buClr>
                <a:srgbClr val="6BB745"/>
              </a:buClr>
              <a:defRPr sz="2000"/>
            </a:lvl1pPr>
          </a:lstStyle>
          <a:p>
            <a:r>
              <a:t>Text Here
Text Here
Text Here
Text Here</a:t>
            </a:r>
          </a:p>
        </p:txBody>
      </p:sp>
      <p:sp>
        <p:nvSpPr>
          <p:cNvPr id="47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ext &amp;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Picture Placeholder 24"/>
          <p:cNvSpPr>
            <a:spLocks noGrp="1"/>
          </p:cNvSpPr>
          <p:nvPr>
            <p:ph type="pic" sz="quarter" idx="21"/>
          </p:nvPr>
        </p:nvSpPr>
        <p:spPr>
          <a:xfrm>
            <a:off x="8112224" y="1196751"/>
            <a:ext cx="3456385" cy="4176466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pic>
        <p:nvPicPr>
          <p:cNvPr id="480" name="Picture 2" descr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058337" y="5624772"/>
            <a:ext cx="2133663" cy="1233229"/>
          </a:xfrm>
          <a:prstGeom prst="rect">
            <a:avLst/>
          </a:prstGeom>
          <a:ln w="12700">
            <a:miter lim="400000"/>
          </a:ln>
        </p:spPr>
      </p:pic>
      <p:sp>
        <p:nvSpPr>
          <p:cNvPr id="481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23393" y="541719"/>
            <a:ext cx="7128000" cy="4320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Tx/>
              <a:buFontTx/>
              <a:buNone/>
              <a:defRPr sz="3000">
                <a:solidFill>
                  <a:srgbClr val="6BB745"/>
                </a:solidFill>
              </a:defRPr>
            </a:lvl1pPr>
            <a:lvl2pPr marL="763360" indent="-306160">
              <a:buFontTx/>
              <a:defRPr sz="3000">
                <a:solidFill>
                  <a:srgbClr val="6BB745"/>
                </a:solidFill>
              </a:defRPr>
            </a:lvl2pPr>
            <a:lvl3pPr marL="1200150" indent="-285750">
              <a:buFontTx/>
              <a:defRPr sz="3000">
                <a:solidFill>
                  <a:srgbClr val="6BB745"/>
                </a:solidFill>
              </a:defRPr>
            </a:lvl3pPr>
            <a:lvl4pPr marL="1714500" indent="-342900">
              <a:buFontTx/>
              <a:defRPr sz="3000">
                <a:solidFill>
                  <a:srgbClr val="6BB745"/>
                </a:solidFill>
              </a:defRPr>
            </a:lvl4pPr>
            <a:lvl5pPr marL="2171700" indent="-342900">
              <a:buFontTx/>
              <a:defRPr sz="3000">
                <a:solidFill>
                  <a:srgbClr val="6BB745"/>
                </a:solidFill>
              </a:defRPr>
            </a:lvl5pPr>
          </a:lstStyle>
          <a:p>
            <a:r>
              <a:t>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pic>
        <p:nvPicPr>
          <p:cNvPr id="482" name="Picture 9" descr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2449" y="6070858"/>
            <a:ext cx="2117760" cy="477535"/>
          </a:xfrm>
          <a:prstGeom prst="rect">
            <a:avLst/>
          </a:prstGeom>
          <a:ln w="12700">
            <a:miter lim="400000"/>
          </a:ln>
        </p:spPr>
      </p:pic>
      <p:sp>
        <p:nvSpPr>
          <p:cNvPr id="483" name="Text Placeholder 4"/>
          <p:cNvSpPr>
            <a:spLocks noGrp="1"/>
          </p:cNvSpPr>
          <p:nvPr>
            <p:ph type="body" sz="half" idx="22" hasCustomPrompt="1"/>
          </p:nvPr>
        </p:nvSpPr>
        <p:spPr>
          <a:xfrm>
            <a:off x="623393" y="1196976"/>
            <a:ext cx="7128000" cy="4176713"/>
          </a:xfrm>
          <a:prstGeom prst="rect">
            <a:avLst/>
          </a:prstGeom>
        </p:spPr>
        <p:txBody>
          <a:bodyPr>
            <a:normAutofit/>
          </a:bodyPr>
          <a:lstStyle>
            <a:lvl1pPr marL="179388" indent="-179388">
              <a:lnSpc>
                <a:spcPct val="113000"/>
              </a:lnSpc>
              <a:spcBef>
                <a:spcPts val="400"/>
              </a:spcBef>
              <a:buClr>
                <a:srgbClr val="6BB745"/>
              </a:buClr>
              <a:defRPr sz="2000"/>
            </a:lvl1pPr>
          </a:lstStyle>
          <a:p>
            <a:r>
              <a:t>Text Here
Text Here
Text Here
Text Here</a:t>
            </a:r>
          </a:p>
        </p:txBody>
      </p:sp>
      <p:pic>
        <p:nvPicPr>
          <p:cNvPr id="484" name="Afbeelding 2" descr="Afbeelding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3340" y="5877273"/>
            <a:ext cx="1696879" cy="866776"/>
          </a:xfrm>
          <a:prstGeom prst="rect">
            <a:avLst/>
          </a:prstGeom>
          <a:ln w="12700">
            <a:miter lim="400000"/>
          </a:ln>
        </p:spPr>
      </p:pic>
      <p:sp>
        <p:nvSpPr>
          <p:cNvPr id="48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ext &amp;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2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6799" y="6072925"/>
            <a:ext cx="2117759" cy="477535"/>
          </a:xfrm>
          <a:prstGeom prst="rect">
            <a:avLst/>
          </a:prstGeom>
          <a:ln w="12700">
            <a:miter lim="400000"/>
          </a:ln>
        </p:spPr>
      </p:pic>
      <p:pic>
        <p:nvPicPr>
          <p:cNvPr id="493" name="Afbeelding 2" descr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340" y="5877273"/>
            <a:ext cx="1696879" cy="866776"/>
          </a:xfrm>
          <a:prstGeom prst="rect">
            <a:avLst/>
          </a:prstGeom>
          <a:ln w="12700">
            <a:miter lim="400000"/>
          </a:ln>
        </p:spPr>
      </p:pic>
      <p:pic>
        <p:nvPicPr>
          <p:cNvPr id="494" name="Picture 2" descr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68453" y="0"/>
            <a:ext cx="2394163" cy="874500"/>
          </a:xfrm>
          <a:prstGeom prst="rect">
            <a:avLst/>
          </a:prstGeom>
          <a:ln w="12700">
            <a:miter lim="400000"/>
          </a:ln>
        </p:spPr>
      </p:pic>
      <p:sp>
        <p:nvSpPr>
          <p:cNvPr id="495" name="Picture Placeholder 24"/>
          <p:cNvSpPr>
            <a:spLocks noGrp="1"/>
          </p:cNvSpPr>
          <p:nvPr>
            <p:ph type="pic" sz="quarter" idx="21"/>
          </p:nvPr>
        </p:nvSpPr>
        <p:spPr>
          <a:xfrm>
            <a:off x="4463819" y="1196751"/>
            <a:ext cx="3360374" cy="4176466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496" name="Picture Placeholder 24"/>
          <p:cNvSpPr>
            <a:spLocks noGrp="1"/>
          </p:cNvSpPr>
          <p:nvPr>
            <p:ph type="pic" sz="quarter" idx="22"/>
          </p:nvPr>
        </p:nvSpPr>
        <p:spPr>
          <a:xfrm>
            <a:off x="8208236" y="1196751"/>
            <a:ext cx="3360374" cy="4176466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497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23394" y="541719"/>
            <a:ext cx="3456383" cy="4320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Tx/>
              <a:buFontTx/>
              <a:buNone/>
              <a:defRPr sz="3000">
                <a:solidFill>
                  <a:srgbClr val="6BB745"/>
                </a:solidFill>
              </a:defRPr>
            </a:lvl1pPr>
            <a:lvl2pPr marL="763360" indent="-306160">
              <a:buFontTx/>
              <a:defRPr sz="3000">
                <a:solidFill>
                  <a:srgbClr val="6BB745"/>
                </a:solidFill>
              </a:defRPr>
            </a:lvl2pPr>
            <a:lvl3pPr marL="1200150" indent="-285750">
              <a:buFontTx/>
              <a:defRPr sz="3000">
                <a:solidFill>
                  <a:srgbClr val="6BB745"/>
                </a:solidFill>
              </a:defRPr>
            </a:lvl3pPr>
            <a:lvl4pPr marL="1714500" indent="-342900">
              <a:buFontTx/>
              <a:defRPr sz="3000">
                <a:solidFill>
                  <a:srgbClr val="6BB745"/>
                </a:solidFill>
              </a:defRPr>
            </a:lvl4pPr>
            <a:lvl5pPr marL="2171700" indent="-342900">
              <a:buFontTx/>
              <a:defRPr sz="3000">
                <a:solidFill>
                  <a:srgbClr val="6BB745"/>
                </a:solidFill>
              </a:defRPr>
            </a:lvl5pPr>
          </a:lstStyle>
          <a:p>
            <a:r>
              <a:t>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98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623393" y="1196976"/>
            <a:ext cx="3456384" cy="4176713"/>
          </a:xfrm>
          <a:prstGeom prst="rect">
            <a:avLst/>
          </a:prstGeom>
        </p:spPr>
        <p:txBody>
          <a:bodyPr>
            <a:normAutofit/>
          </a:bodyPr>
          <a:lstStyle>
            <a:lvl1pPr marL="179388" indent="-179388">
              <a:lnSpc>
                <a:spcPct val="114000"/>
              </a:lnSpc>
              <a:spcBef>
                <a:spcPts val="400"/>
              </a:spcBef>
              <a:buClr>
                <a:srgbClr val="6BB745"/>
              </a:buClr>
              <a:defRPr sz="2000"/>
            </a:lvl1pPr>
          </a:lstStyle>
          <a:p>
            <a:r>
              <a:t>Text Here
Text Here
Text Here
Text Here</a:t>
            </a:r>
          </a:p>
        </p:txBody>
      </p:sp>
      <p:sp>
        <p:nvSpPr>
          <p:cNvPr id="49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6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6799" y="6072925"/>
            <a:ext cx="2117759" cy="477535"/>
          </a:xfrm>
          <a:prstGeom prst="rect">
            <a:avLst/>
          </a:prstGeom>
          <a:ln w="12700">
            <a:miter lim="400000"/>
          </a:ln>
        </p:spPr>
      </p:pic>
      <p:pic>
        <p:nvPicPr>
          <p:cNvPr id="507" name="Afbeelding 2" descr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340" y="5877273"/>
            <a:ext cx="1696879" cy="866776"/>
          </a:xfrm>
          <a:prstGeom prst="rect">
            <a:avLst/>
          </a:prstGeom>
          <a:ln w="12700">
            <a:miter lim="400000"/>
          </a:ln>
        </p:spPr>
      </p:pic>
      <p:sp>
        <p:nvSpPr>
          <p:cNvPr id="508" name="Picture Placeholder 6"/>
          <p:cNvSpPr>
            <a:spLocks noGrp="1"/>
          </p:cNvSpPr>
          <p:nvPr>
            <p:ph type="pic" idx="2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509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391479" y="1340642"/>
            <a:ext cx="3360374" cy="4464622"/>
          </a:xfrm>
          <a:prstGeom prst="rect">
            <a:avLst/>
          </a:prstGeom>
          <a:solidFill>
            <a:srgbClr val="FFFFFF"/>
          </a:solidFill>
          <a:ln w="254000">
            <a:solidFill>
              <a:srgbClr val="FFFFFF"/>
            </a:solidFill>
            <a:miter lim="800000"/>
          </a:ln>
        </p:spPr>
        <p:txBody>
          <a:bodyPr>
            <a:normAutofit/>
          </a:bodyPr>
          <a:lstStyle>
            <a:lvl1pPr marL="179388" indent="-179388">
              <a:lnSpc>
                <a:spcPct val="114000"/>
              </a:lnSpc>
              <a:spcBef>
                <a:spcPts val="0"/>
              </a:spcBef>
              <a:buClr>
                <a:srgbClr val="6BB745"/>
              </a:buClr>
              <a:defRPr sz="2000"/>
            </a:lvl1pPr>
            <a:lvl2pPr marL="647999" indent="-180000">
              <a:lnSpc>
                <a:spcPct val="114000"/>
              </a:lnSpc>
              <a:spcBef>
                <a:spcPts val="0"/>
              </a:spcBef>
              <a:buClr>
                <a:srgbClr val="6BB745"/>
              </a:buClr>
              <a:buChar char="•"/>
              <a:defRPr sz="2000"/>
            </a:lvl2pPr>
            <a:lvl3pPr marL="1143000" indent="-179999">
              <a:lnSpc>
                <a:spcPct val="114000"/>
              </a:lnSpc>
              <a:spcBef>
                <a:spcPts val="0"/>
              </a:spcBef>
              <a:buClr>
                <a:srgbClr val="6BB745"/>
              </a:buClr>
              <a:defRPr sz="2000"/>
            </a:lvl3pPr>
            <a:lvl4pPr marL="1600200" indent="-179999">
              <a:lnSpc>
                <a:spcPct val="114000"/>
              </a:lnSpc>
              <a:spcBef>
                <a:spcPts val="0"/>
              </a:spcBef>
              <a:buClr>
                <a:srgbClr val="6BB745"/>
              </a:buClr>
              <a:buChar char="•"/>
              <a:defRPr sz="2000"/>
            </a:lvl4pPr>
            <a:lvl5pPr marL="2057400" indent="-228600">
              <a:lnSpc>
                <a:spcPct val="114000"/>
              </a:lnSpc>
              <a:spcBef>
                <a:spcPts val="0"/>
              </a:spcBef>
              <a:buClr>
                <a:srgbClr val="6BB745"/>
              </a:buClr>
              <a:defRPr sz="2000"/>
            </a:lvl5pPr>
          </a:lstStyle>
          <a:p>
            <a:r>
              <a:t>Text Here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51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Landscape Image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7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6799" y="6072925"/>
            <a:ext cx="2117759" cy="477535"/>
          </a:xfrm>
          <a:prstGeom prst="rect">
            <a:avLst/>
          </a:prstGeom>
          <a:ln w="12700">
            <a:miter lim="400000"/>
          </a:ln>
        </p:spPr>
      </p:pic>
      <p:pic>
        <p:nvPicPr>
          <p:cNvPr id="518" name="Afbeelding 2" descr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340" y="5877273"/>
            <a:ext cx="1696879" cy="866776"/>
          </a:xfrm>
          <a:prstGeom prst="rect">
            <a:avLst/>
          </a:prstGeom>
          <a:ln w="12700">
            <a:miter lim="400000"/>
          </a:ln>
        </p:spPr>
      </p:pic>
      <p:sp>
        <p:nvSpPr>
          <p:cNvPr id="519" name="Picture Placeholder 24"/>
          <p:cNvSpPr>
            <a:spLocks noGrp="1"/>
          </p:cNvSpPr>
          <p:nvPr>
            <p:ph type="pic" sz="half" idx="21"/>
          </p:nvPr>
        </p:nvSpPr>
        <p:spPr>
          <a:xfrm>
            <a:off x="645280" y="476672"/>
            <a:ext cx="10923328" cy="1584176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520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23391" y="2276872"/>
            <a:ext cx="10945217" cy="4320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Tx/>
              <a:buFontTx/>
              <a:buNone/>
              <a:defRPr sz="3000">
                <a:solidFill>
                  <a:srgbClr val="6BB745"/>
                </a:solidFill>
              </a:defRPr>
            </a:lvl1pPr>
            <a:lvl2pPr marL="763360" indent="-306160">
              <a:buFontTx/>
              <a:defRPr sz="3000">
                <a:solidFill>
                  <a:srgbClr val="6BB745"/>
                </a:solidFill>
              </a:defRPr>
            </a:lvl2pPr>
            <a:lvl3pPr marL="1200150" indent="-285750">
              <a:buFontTx/>
              <a:defRPr sz="3000">
                <a:solidFill>
                  <a:srgbClr val="6BB745"/>
                </a:solidFill>
              </a:defRPr>
            </a:lvl3pPr>
            <a:lvl4pPr marL="1714500" indent="-342900">
              <a:buFontTx/>
              <a:defRPr sz="3000">
                <a:solidFill>
                  <a:srgbClr val="6BB745"/>
                </a:solidFill>
              </a:defRPr>
            </a:lvl4pPr>
            <a:lvl5pPr marL="2171700" indent="-342900">
              <a:buFontTx/>
              <a:defRPr sz="3000">
                <a:solidFill>
                  <a:srgbClr val="6BB745"/>
                </a:solidFill>
              </a:defRPr>
            </a:lvl5pPr>
          </a:lstStyle>
          <a:p>
            <a:r>
              <a:t>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521" name="Text Placeholder 4"/>
          <p:cNvSpPr>
            <a:spLocks noGrp="1"/>
          </p:cNvSpPr>
          <p:nvPr>
            <p:ph type="body" sz="half" idx="22" hasCustomPrompt="1"/>
          </p:nvPr>
        </p:nvSpPr>
        <p:spPr>
          <a:xfrm>
            <a:off x="623393" y="2924943"/>
            <a:ext cx="10945215" cy="2448745"/>
          </a:xfrm>
          <a:prstGeom prst="rect">
            <a:avLst/>
          </a:prstGeom>
        </p:spPr>
        <p:txBody>
          <a:bodyPr>
            <a:normAutofit/>
          </a:bodyPr>
          <a:lstStyle>
            <a:lvl1pPr marL="179388" indent="-179388">
              <a:lnSpc>
                <a:spcPct val="114000"/>
              </a:lnSpc>
              <a:spcBef>
                <a:spcPts val="400"/>
              </a:spcBef>
              <a:buClr>
                <a:srgbClr val="6BB745"/>
              </a:buClr>
              <a:defRPr sz="2000"/>
            </a:lvl1pPr>
          </a:lstStyle>
          <a:p>
            <a:r>
              <a:t>Text Here
Text Here
Text Here
Text Here</a:t>
            </a:r>
          </a:p>
        </p:txBody>
      </p:sp>
      <p:sp>
        <p:nvSpPr>
          <p:cNvPr id="52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ext &amp;  3 Im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9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6799" y="6072925"/>
            <a:ext cx="2117759" cy="477535"/>
          </a:xfrm>
          <a:prstGeom prst="rect">
            <a:avLst/>
          </a:prstGeom>
          <a:ln w="12700">
            <a:miter lim="400000"/>
          </a:ln>
        </p:spPr>
      </p:pic>
      <p:pic>
        <p:nvPicPr>
          <p:cNvPr id="530" name="Afbeelding 2" descr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340" y="5877273"/>
            <a:ext cx="1696879" cy="866776"/>
          </a:xfrm>
          <a:prstGeom prst="rect">
            <a:avLst/>
          </a:prstGeom>
          <a:ln w="12700">
            <a:miter lim="400000"/>
          </a:ln>
        </p:spPr>
      </p:pic>
      <p:sp>
        <p:nvSpPr>
          <p:cNvPr id="53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7063262" y="1196628"/>
            <a:ext cx="2016225" cy="2376266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532" name="Picture Placeholder 24"/>
          <p:cNvSpPr>
            <a:spLocks noGrp="1"/>
          </p:cNvSpPr>
          <p:nvPr>
            <p:ph type="pic" sz="quarter" idx="22"/>
          </p:nvPr>
        </p:nvSpPr>
        <p:spPr>
          <a:xfrm>
            <a:off x="7056967" y="3788891"/>
            <a:ext cx="4511642" cy="1584326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533" name="Picture Placeholder 24"/>
          <p:cNvSpPr>
            <a:spLocks noGrp="1"/>
          </p:cNvSpPr>
          <p:nvPr>
            <p:ph type="pic" sz="quarter" idx="23"/>
          </p:nvPr>
        </p:nvSpPr>
        <p:spPr>
          <a:xfrm>
            <a:off x="9552384" y="1196603"/>
            <a:ext cx="2016225" cy="2376266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534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23394" y="541719"/>
            <a:ext cx="6048672" cy="4320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Tx/>
              <a:buFontTx/>
              <a:buNone/>
              <a:defRPr sz="3000">
                <a:solidFill>
                  <a:srgbClr val="6BB745"/>
                </a:solidFill>
              </a:defRPr>
            </a:lvl1pPr>
            <a:lvl2pPr marL="763360" indent="-306160">
              <a:buFontTx/>
              <a:defRPr sz="3000">
                <a:solidFill>
                  <a:srgbClr val="6BB745"/>
                </a:solidFill>
              </a:defRPr>
            </a:lvl2pPr>
            <a:lvl3pPr marL="1200150" indent="-285750">
              <a:buFontTx/>
              <a:defRPr sz="3000">
                <a:solidFill>
                  <a:srgbClr val="6BB745"/>
                </a:solidFill>
              </a:defRPr>
            </a:lvl3pPr>
            <a:lvl4pPr marL="1714500" indent="-342900">
              <a:buFontTx/>
              <a:defRPr sz="3000">
                <a:solidFill>
                  <a:srgbClr val="6BB745"/>
                </a:solidFill>
              </a:defRPr>
            </a:lvl4pPr>
            <a:lvl5pPr marL="2171700" indent="-342900">
              <a:buFontTx/>
              <a:defRPr sz="3000">
                <a:solidFill>
                  <a:srgbClr val="6BB745"/>
                </a:solidFill>
              </a:defRPr>
            </a:lvl5pPr>
          </a:lstStyle>
          <a:p>
            <a:r>
              <a:t>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535" name="Text Placeholder 4"/>
          <p:cNvSpPr>
            <a:spLocks noGrp="1"/>
          </p:cNvSpPr>
          <p:nvPr>
            <p:ph type="body" sz="half" idx="24" hasCustomPrompt="1"/>
          </p:nvPr>
        </p:nvSpPr>
        <p:spPr>
          <a:xfrm>
            <a:off x="623393" y="1196976"/>
            <a:ext cx="6048673" cy="4176713"/>
          </a:xfrm>
          <a:prstGeom prst="rect">
            <a:avLst/>
          </a:prstGeom>
        </p:spPr>
        <p:txBody>
          <a:bodyPr>
            <a:normAutofit/>
          </a:bodyPr>
          <a:lstStyle>
            <a:lvl1pPr marL="179388" indent="-179388">
              <a:lnSpc>
                <a:spcPct val="113000"/>
              </a:lnSpc>
              <a:spcBef>
                <a:spcPts val="400"/>
              </a:spcBef>
              <a:buClr>
                <a:srgbClr val="6BB745"/>
              </a:buClr>
              <a:defRPr sz="2000"/>
            </a:lvl1pPr>
          </a:lstStyle>
          <a:p>
            <a:r>
              <a:t>Text Here
Text Here
Text Here
Text Here</a:t>
            </a:r>
          </a:p>
        </p:txBody>
      </p:sp>
      <p:sp>
        <p:nvSpPr>
          <p:cNvPr id="53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ext with Landscaper &amp; Portrai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3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6799" y="6072925"/>
            <a:ext cx="2117759" cy="477535"/>
          </a:xfrm>
          <a:prstGeom prst="rect">
            <a:avLst/>
          </a:prstGeom>
          <a:ln w="12700">
            <a:miter lim="400000"/>
          </a:ln>
        </p:spPr>
      </p:pic>
      <p:pic>
        <p:nvPicPr>
          <p:cNvPr id="544" name="Afbeelding 2" descr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340" y="5877273"/>
            <a:ext cx="1696879" cy="866776"/>
          </a:xfrm>
          <a:prstGeom prst="rect">
            <a:avLst/>
          </a:prstGeom>
          <a:ln w="12700">
            <a:miter lim="400000"/>
          </a:ln>
        </p:spPr>
      </p:pic>
      <p:sp>
        <p:nvSpPr>
          <p:cNvPr id="545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23394" y="541719"/>
            <a:ext cx="6048672" cy="4320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Tx/>
              <a:buFontTx/>
              <a:buNone/>
              <a:defRPr sz="3000">
                <a:solidFill>
                  <a:srgbClr val="6BB745"/>
                </a:solidFill>
              </a:defRPr>
            </a:lvl1pPr>
            <a:lvl2pPr marL="763360" indent="-306160">
              <a:buFontTx/>
              <a:defRPr sz="3000">
                <a:solidFill>
                  <a:srgbClr val="6BB745"/>
                </a:solidFill>
              </a:defRPr>
            </a:lvl2pPr>
            <a:lvl3pPr marL="1200150" indent="-285750">
              <a:buFontTx/>
              <a:defRPr sz="3000">
                <a:solidFill>
                  <a:srgbClr val="6BB745"/>
                </a:solidFill>
              </a:defRPr>
            </a:lvl3pPr>
            <a:lvl4pPr marL="1714500" indent="-342900">
              <a:buFontTx/>
              <a:defRPr sz="3000">
                <a:solidFill>
                  <a:srgbClr val="6BB745"/>
                </a:solidFill>
              </a:defRPr>
            </a:lvl4pPr>
            <a:lvl5pPr marL="2171700" indent="-342900">
              <a:buFontTx/>
              <a:defRPr sz="3000">
                <a:solidFill>
                  <a:srgbClr val="6BB745"/>
                </a:solidFill>
              </a:defRPr>
            </a:lvl5pPr>
          </a:lstStyle>
          <a:p>
            <a:r>
              <a:t>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546" name="Picture Placeholder 24"/>
          <p:cNvSpPr>
            <a:spLocks noGrp="1"/>
          </p:cNvSpPr>
          <p:nvPr>
            <p:ph type="pic" sz="half" idx="21"/>
          </p:nvPr>
        </p:nvSpPr>
        <p:spPr>
          <a:xfrm>
            <a:off x="623392" y="3791020"/>
            <a:ext cx="10945216" cy="1584177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547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623393" y="1196975"/>
            <a:ext cx="6048673" cy="2376042"/>
          </a:xfrm>
          <a:prstGeom prst="rect">
            <a:avLst/>
          </a:prstGeom>
        </p:spPr>
        <p:txBody>
          <a:bodyPr>
            <a:normAutofit/>
          </a:bodyPr>
          <a:lstStyle>
            <a:lvl1pPr marL="179388" indent="-179388">
              <a:lnSpc>
                <a:spcPct val="113000"/>
              </a:lnSpc>
              <a:spcBef>
                <a:spcPts val="400"/>
              </a:spcBef>
              <a:buClr>
                <a:srgbClr val="6BB745"/>
              </a:buClr>
              <a:defRPr sz="2000"/>
            </a:lvl1pPr>
          </a:lstStyle>
          <a:p>
            <a:r>
              <a:t>Text Here
Text Here
Text Here
Text Here</a:t>
            </a:r>
          </a:p>
        </p:txBody>
      </p:sp>
      <p:sp>
        <p:nvSpPr>
          <p:cNvPr id="548" name="Picture Placeholder 24"/>
          <p:cNvSpPr>
            <a:spLocks noGrp="1"/>
          </p:cNvSpPr>
          <p:nvPr>
            <p:ph type="pic" sz="quarter" idx="23"/>
          </p:nvPr>
        </p:nvSpPr>
        <p:spPr>
          <a:xfrm>
            <a:off x="6960096" y="1196751"/>
            <a:ext cx="4586625" cy="2376266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54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ext &amp; 3 Images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6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6799" y="6072925"/>
            <a:ext cx="2117759" cy="477535"/>
          </a:xfrm>
          <a:prstGeom prst="rect">
            <a:avLst/>
          </a:prstGeom>
          <a:ln w="12700">
            <a:miter lim="400000"/>
          </a:ln>
        </p:spPr>
      </p:pic>
      <p:pic>
        <p:nvPicPr>
          <p:cNvPr id="557" name="Afbeelding 2" descr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340" y="5877273"/>
            <a:ext cx="1696879" cy="866776"/>
          </a:xfrm>
          <a:prstGeom prst="rect">
            <a:avLst/>
          </a:prstGeom>
          <a:ln w="12700">
            <a:miter lim="400000"/>
          </a:ln>
        </p:spPr>
      </p:pic>
      <p:sp>
        <p:nvSpPr>
          <p:cNvPr id="558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23394" y="541719"/>
            <a:ext cx="6048672" cy="4320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Tx/>
              <a:buFontTx/>
              <a:buNone/>
              <a:defRPr sz="3000">
                <a:solidFill>
                  <a:srgbClr val="6BB745"/>
                </a:solidFill>
              </a:defRPr>
            </a:lvl1pPr>
            <a:lvl2pPr marL="763360" indent="-306160">
              <a:buFontTx/>
              <a:defRPr sz="3000">
                <a:solidFill>
                  <a:srgbClr val="6BB745"/>
                </a:solidFill>
              </a:defRPr>
            </a:lvl2pPr>
            <a:lvl3pPr marL="1200150" indent="-285750">
              <a:buFontTx/>
              <a:defRPr sz="3000">
                <a:solidFill>
                  <a:srgbClr val="6BB745"/>
                </a:solidFill>
              </a:defRPr>
            </a:lvl3pPr>
            <a:lvl4pPr marL="1714500" indent="-342900">
              <a:buFontTx/>
              <a:defRPr sz="3000">
                <a:solidFill>
                  <a:srgbClr val="6BB745"/>
                </a:solidFill>
              </a:defRPr>
            </a:lvl4pPr>
            <a:lvl5pPr marL="2171700" indent="-342900">
              <a:buFontTx/>
              <a:defRPr sz="3000">
                <a:solidFill>
                  <a:srgbClr val="6BB745"/>
                </a:solidFill>
              </a:defRPr>
            </a:lvl5pPr>
          </a:lstStyle>
          <a:p>
            <a:r>
              <a:t>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559" name="Picture Placeholder 24"/>
          <p:cNvSpPr>
            <a:spLocks noGrp="1"/>
          </p:cNvSpPr>
          <p:nvPr>
            <p:ph type="pic" sz="quarter" idx="21"/>
          </p:nvPr>
        </p:nvSpPr>
        <p:spPr>
          <a:xfrm>
            <a:off x="623391" y="3791020"/>
            <a:ext cx="6048674" cy="1584177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560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623393" y="1196975"/>
            <a:ext cx="6048673" cy="2376042"/>
          </a:xfrm>
          <a:prstGeom prst="rect">
            <a:avLst/>
          </a:prstGeom>
        </p:spPr>
        <p:txBody>
          <a:bodyPr>
            <a:normAutofit/>
          </a:bodyPr>
          <a:lstStyle>
            <a:lvl1pPr marL="179388" indent="-179388">
              <a:lnSpc>
                <a:spcPct val="113000"/>
              </a:lnSpc>
              <a:spcBef>
                <a:spcPts val="400"/>
              </a:spcBef>
              <a:buClr>
                <a:srgbClr val="6BB745"/>
              </a:buClr>
              <a:defRPr sz="2000"/>
            </a:lvl1pPr>
          </a:lstStyle>
          <a:p>
            <a:r>
              <a:t>Text Here
Text Here
Text Here
Text Here</a:t>
            </a:r>
          </a:p>
        </p:txBody>
      </p:sp>
      <p:sp>
        <p:nvSpPr>
          <p:cNvPr id="561" name="Picture Placeholder 24"/>
          <p:cNvSpPr>
            <a:spLocks noGrp="1"/>
          </p:cNvSpPr>
          <p:nvPr>
            <p:ph type="pic" sz="quarter" idx="23"/>
          </p:nvPr>
        </p:nvSpPr>
        <p:spPr>
          <a:xfrm>
            <a:off x="6960096" y="1196751"/>
            <a:ext cx="4586625" cy="2376266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562" name="Picture Placeholder 24"/>
          <p:cNvSpPr>
            <a:spLocks noGrp="1"/>
          </p:cNvSpPr>
          <p:nvPr>
            <p:ph type="pic" sz="quarter" idx="24"/>
          </p:nvPr>
        </p:nvSpPr>
        <p:spPr>
          <a:xfrm>
            <a:off x="6960096" y="3789040"/>
            <a:ext cx="4608513" cy="1584177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56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ext &amp;  3 Image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0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6799" y="6072925"/>
            <a:ext cx="2117759" cy="477535"/>
          </a:xfrm>
          <a:prstGeom prst="rect">
            <a:avLst/>
          </a:prstGeom>
          <a:ln w="12700">
            <a:miter lim="400000"/>
          </a:ln>
        </p:spPr>
      </p:pic>
      <p:pic>
        <p:nvPicPr>
          <p:cNvPr id="571" name="Afbeelding 2" descr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340" y="5877273"/>
            <a:ext cx="1696879" cy="866776"/>
          </a:xfrm>
          <a:prstGeom prst="rect">
            <a:avLst/>
          </a:prstGeom>
          <a:ln w="12700">
            <a:miter lim="400000"/>
          </a:ln>
        </p:spPr>
      </p:pic>
      <p:sp>
        <p:nvSpPr>
          <p:cNvPr id="572" name="Picture Placeholder 24"/>
          <p:cNvSpPr>
            <a:spLocks noGrp="1"/>
          </p:cNvSpPr>
          <p:nvPr>
            <p:ph type="pic" sz="quarter" idx="21"/>
          </p:nvPr>
        </p:nvSpPr>
        <p:spPr>
          <a:xfrm>
            <a:off x="7056967" y="3429000"/>
            <a:ext cx="4511642" cy="1944217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573" name="Picture Placeholder 24"/>
          <p:cNvSpPr>
            <a:spLocks noGrp="1"/>
          </p:cNvSpPr>
          <p:nvPr>
            <p:ph type="pic" sz="quarter" idx="22"/>
          </p:nvPr>
        </p:nvSpPr>
        <p:spPr>
          <a:xfrm>
            <a:off x="7056108" y="1196751"/>
            <a:ext cx="4511641" cy="1950722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574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23394" y="541719"/>
            <a:ext cx="6048672" cy="4320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Tx/>
              <a:buFontTx/>
              <a:buNone/>
              <a:defRPr sz="3000">
                <a:solidFill>
                  <a:srgbClr val="6BB745"/>
                </a:solidFill>
              </a:defRPr>
            </a:lvl1pPr>
            <a:lvl2pPr marL="763360" indent="-306160">
              <a:buFontTx/>
              <a:defRPr sz="3000">
                <a:solidFill>
                  <a:srgbClr val="6BB745"/>
                </a:solidFill>
              </a:defRPr>
            </a:lvl2pPr>
            <a:lvl3pPr marL="1200150" indent="-285750">
              <a:buFontTx/>
              <a:defRPr sz="3000">
                <a:solidFill>
                  <a:srgbClr val="6BB745"/>
                </a:solidFill>
              </a:defRPr>
            </a:lvl3pPr>
            <a:lvl4pPr marL="1714500" indent="-342900">
              <a:buFontTx/>
              <a:defRPr sz="3000">
                <a:solidFill>
                  <a:srgbClr val="6BB745"/>
                </a:solidFill>
              </a:defRPr>
            </a:lvl4pPr>
            <a:lvl5pPr marL="2171700" indent="-342900">
              <a:buFontTx/>
              <a:defRPr sz="3000">
                <a:solidFill>
                  <a:srgbClr val="6BB745"/>
                </a:solidFill>
              </a:defRPr>
            </a:lvl5pPr>
          </a:lstStyle>
          <a:p>
            <a:r>
              <a:t>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575" name="Text Placeholder 4"/>
          <p:cNvSpPr>
            <a:spLocks noGrp="1"/>
          </p:cNvSpPr>
          <p:nvPr>
            <p:ph type="body" sz="half" idx="23" hasCustomPrompt="1"/>
          </p:nvPr>
        </p:nvSpPr>
        <p:spPr>
          <a:xfrm>
            <a:off x="623393" y="1196976"/>
            <a:ext cx="6048673" cy="4176713"/>
          </a:xfrm>
          <a:prstGeom prst="rect">
            <a:avLst/>
          </a:prstGeom>
        </p:spPr>
        <p:txBody>
          <a:bodyPr>
            <a:normAutofit/>
          </a:bodyPr>
          <a:lstStyle>
            <a:lvl1pPr marL="179388" indent="-179388">
              <a:lnSpc>
                <a:spcPct val="113000"/>
              </a:lnSpc>
              <a:spcBef>
                <a:spcPts val="400"/>
              </a:spcBef>
              <a:buClr>
                <a:srgbClr val="6BB745"/>
              </a:buClr>
              <a:defRPr sz="2000"/>
            </a:lvl1pPr>
          </a:lstStyle>
          <a:p>
            <a:r>
              <a:t>Text Here
Text Here
Text Here
Text Here</a:t>
            </a:r>
          </a:p>
        </p:txBody>
      </p:sp>
      <p:sp>
        <p:nvSpPr>
          <p:cNvPr id="57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logo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6799" y="6072925"/>
            <a:ext cx="2117759" cy="477535"/>
          </a:xfrm>
          <a:prstGeom prst="rect">
            <a:avLst/>
          </a:prstGeom>
          <a:ln w="12700">
            <a:miter lim="400000"/>
          </a:ln>
        </p:spPr>
      </p:pic>
      <p:pic>
        <p:nvPicPr>
          <p:cNvPr id="584" name="Afbeelding 2" descr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340" y="5877273"/>
            <a:ext cx="1696879" cy="866776"/>
          </a:xfrm>
          <a:prstGeom prst="rect">
            <a:avLst/>
          </a:prstGeom>
          <a:ln w="12700">
            <a:miter lim="400000"/>
          </a:ln>
        </p:spPr>
      </p:pic>
      <p:sp>
        <p:nvSpPr>
          <p:cNvPr id="58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404964" y="6467128"/>
            <a:ext cx="231277" cy="231141"/>
          </a:xfrm>
          <a:prstGeom prst="rect">
            <a:avLst/>
          </a:prstGeom>
        </p:spPr>
        <p:txBody>
          <a:bodyPr anchor="t"/>
          <a:lstStyle>
            <a:lvl1pPr algn="ctr">
              <a:defRPr sz="900">
                <a:solidFill>
                  <a:srgbClr val="FFFFFF"/>
                </a:solidFill>
                <a:latin typeface="Titillium"/>
                <a:ea typeface="Titillium"/>
                <a:cs typeface="Titillium"/>
                <a:sym typeface="Titillium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586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23393" y="541719"/>
            <a:ext cx="8640000" cy="4320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Tx/>
              <a:buFontTx/>
              <a:buNone/>
              <a:defRPr sz="3000">
                <a:solidFill>
                  <a:srgbClr val="6BB745"/>
                </a:solidFill>
              </a:defRPr>
            </a:lvl1pPr>
            <a:lvl2pPr marL="763360" indent="-306160">
              <a:buFontTx/>
              <a:defRPr sz="3000">
                <a:solidFill>
                  <a:srgbClr val="6BB745"/>
                </a:solidFill>
              </a:defRPr>
            </a:lvl2pPr>
            <a:lvl3pPr marL="1200150" indent="-285750">
              <a:buFontTx/>
              <a:defRPr sz="3000">
                <a:solidFill>
                  <a:srgbClr val="6BB745"/>
                </a:solidFill>
              </a:defRPr>
            </a:lvl3pPr>
            <a:lvl4pPr marL="1714500" indent="-342900">
              <a:buFontTx/>
              <a:defRPr sz="3000">
                <a:solidFill>
                  <a:srgbClr val="6BB745"/>
                </a:solidFill>
              </a:defRPr>
            </a:lvl4pPr>
            <a:lvl5pPr marL="2171700" indent="-342900">
              <a:buFontTx/>
              <a:defRPr sz="3000">
                <a:solidFill>
                  <a:srgbClr val="6BB745"/>
                </a:solidFill>
              </a:defRPr>
            </a:lvl5pPr>
          </a:lstStyle>
          <a:p>
            <a:r>
              <a:t>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ver 02">
    <p:bg>
      <p:bgPr>
        <a:solidFill>
          <a:srgbClr val="76B11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Picture 7" descr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372" y="332656"/>
            <a:ext cx="1696880" cy="866776"/>
          </a:xfrm>
          <a:prstGeom prst="rect">
            <a:avLst/>
          </a:prstGeom>
          <a:ln w="12700">
            <a:miter lim="400000"/>
          </a:ln>
        </p:spPr>
      </p:pic>
      <p:sp>
        <p:nvSpPr>
          <p:cNvPr id="65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434430" y="4221088"/>
            <a:ext cx="5760000" cy="36004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SzTx/>
              <a:buFontTx/>
              <a:buNone/>
              <a:defRPr sz="1200">
                <a:solidFill>
                  <a:srgbClr val="FFFFFF"/>
                </a:solidFill>
              </a:defRPr>
            </a:lvl1pPr>
            <a:lvl2pPr marL="579664" indent="-122464">
              <a:spcBef>
                <a:spcPts val="0"/>
              </a:spcBef>
              <a:buFontTx/>
              <a:defRPr sz="1200">
                <a:solidFill>
                  <a:srgbClr val="FFFFFF"/>
                </a:solidFill>
              </a:defRPr>
            </a:lvl2pPr>
            <a:lvl3pPr marL="1028700" indent="-114300">
              <a:spcBef>
                <a:spcPts val="0"/>
              </a:spcBef>
              <a:buFontTx/>
              <a:defRPr sz="1200">
                <a:solidFill>
                  <a:srgbClr val="FFFFFF"/>
                </a:solidFill>
              </a:defRPr>
            </a:lvl3pPr>
            <a:lvl4pPr marL="1508760" indent="-137160">
              <a:spcBef>
                <a:spcPts val="0"/>
              </a:spcBef>
              <a:buFontTx/>
              <a:defRPr sz="1200">
                <a:solidFill>
                  <a:srgbClr val="FFFFFF"/>
                </a:solidFill>
              </a:defRPr>
            </a:lvl4pPr>
            <a:lvl5pPr marL="1965960" indent="-137160">
              <a:spcBef>
                <a:spcPts val="0"/>
              </a:spcBef>
              <a:buFontTx/>
              <a:defRPr sz="1200">
                <a:solidFill>
                  <a:srgbClr val="FFFFFF"/>
                </a:solidFill>
              </a:defRPr>
            </a:lvl5pPr>
          </a:lstStyle>
          <a:p>
            <a:r>
              <a:t>Speaker | Location | Date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pic>
        <p:nvPicPr>
          <p:cNvPr id="66" name="Picture 6" descr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890" y="5901575"/>
            <a:ext cx="2083577" cy="501769"/>
          </a:xfrm>
          <a:prstGeom prst="rect">
            <a:avLst/>
          </a:prstGeom>
          <a:ln w="12700">
            <a:miter lim="400000"/>
          </a:ln>
        </p:spPr>
      </p:pic>
      <p:sp>
        <p:nvSpPr>
          <p:cNvPr id="67" name="Text Placeholder 9"/>
          <p:cNvSpPr>
            <a:spLocks noGrp="1"/>
          </p:cNvSpPr>
          <p:nvPr>
            <p:ph type="body" sz="quarter" idx="21" hasCustomPrompt="1"/>
          </p:nvPr>
        </p:nvSpPr>
        <p:spPr>
          <a:xfrm>
            <a:off x="434430" y="3501008"/>
            <a:ext cx="5760000" cy="50405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Tx/>
              <a:buFontTx/>
              <a:buNone/>
              <a:defRPr sz="3000">
                <a:solidFill>
                  <a:srgbClr val="FFFFFF"/>
                </a:solidFill>
              </a:defRPr>
            </a:lvl1pPr>
          </a:lstStyle>
          <a:p>
            <a:r>
              <a:t>Presentation Title</a:t>
            </a:r>
          </a:p>
        </p:txBody>
      </p:sp>
      <p:sp>
        <p:nvSpPr>
          <p:cNvPr id="68" name="Picture Placeholder 4"/>
          <p:cNvSpPr>
            <a:spLocks noGrp="1"/>
          </p:cNvSpPr>
          <p:nvPr>
            <p:ph type="pic" idx="22"/>
          </p:nvPr>
        </p:nvSpPr>
        <p:spPr>
          <a:xfrm>
            <a:off x="7024933" y="1028585"/>
            <a:ext cx="7368056" cy="7368055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69" name="Donut 15"/>
          <p:cNvSpPr/>
          <p:nvPr/>
        </p:nvSpPr>
        <p:spPr>
          <a:xfrm>
            <a:off x="6496492" y="500144"/>
            <a:ext cx="8424938" cy="84249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670" y="10800"/>
                </a:moveTo>
                <a:cubicBezTo>
                  <a:pt x="670" y="16395"/>
                  <a:pt x="5205" y="20930"/>
                  <a:pt x="10800" y="20930"/>
                </a:cubicBezTo>
                <a:cubicBezTo>
                  <a:pt x="16395" y="20930"/>
                  <a:pt x="20930" y="16395"/>
                  <a:pt x="20930" y="10800"/>
                </a:cubicBezTo>
                <a:cubicBezTo>
                  <a:pt x="20930" y="5205"/>
                  <a:pt x="16395" y="670"/>
                  <a:pt x="10800" y="670"/>
                </a:cubicBezTo>
                <a:cubicBezTo>
                  <a:pt x="5205" y="670"/>
                  <a:pt x="670" y="5205"/>
                  <a:pt x="670" y="10800"/>
                </a:cubicBezTo>
                <a:close/>
              </a:path>
            </a:pathLst>
          </a:custGeom>
          <a:solidFill>
            <a:srgbClr val="FFFFFF">
              <a:alpha val="5000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/>
            <a:endParaRPr/>
          </a:p>
        </p:txBody>
      </p:sp>
      <p:sp>
        <p:nvSpPr>
          <p:cNvPr id="7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Logo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6799" y="6072925"/>
            <a:ext cx="2117759" cy="477535"/>
          </a:xfrm>
          <a:prstGeom prst="rect">
            <a:avLst/>
          </a:prstGeom>
          <a:ln w="12700">
            <a:miter lim="400000"/>
          </a:ln>
        </p:spPr>
      </p:pic>
      <p:pic>
        <p:nvPicPr>
          <p:cNvPr id="594" name="Afbeelding 2" descr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340" y="5877273"/>
            <a:ext cx="1696879" cy="866776"/>
          </a:xfrm>
          <a:prstGeom prst="rect">
            <a:avLst/>
          </a:prstGeom>
          <a:ln w="12700">
            <a:miter lim="400000"/>
          </a:ln>
        </p:spPr>
      </p:pic>
      <p:sp>
        <p:nvSpPr>
          <p:cNvPr id="59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404964" y="6467128"/>
            <a:ext cx="231277" cy="231141"/>
          </a:xfrm>
          <a:prstGeom prst="rect">
            <a:avLst/>
          </a:prstGeom>
        </p:spPr>
        <p:txBody>
          <a:bodyPr anchor="t"/>
          <a:lstStyle>
            <a:lvl1pPr algn="ctr">
              <a:defRPr sz="900">
                <a:solidFill>
                  <a:srgbClr val="FFFFFF"/>
                </a:solidFill>
                <a:latin typeface="Titillium"/>
                <a:ea typeface="Titillium"/>
                <a:cs typeface="Titillium"/>
                <a:sym typeface="Titillium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" name="Rectangle 7"/>
          <p:cNvSpPr/>
          <p:nvPr/>
        </p:nvSpPr>
        <p:spPr>
          <a:xfrm>
            <a:off x="1451999" y="-45721"/>
            <a:ext cx="9288002" cy="693801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603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2824939" y="3785892"/>
            <a:ext cx="6542124" cy="3683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spcBef>
                <a:spcPts val="400"/>
              </a:spcBef>
              <a:buSzTx/>
              <a:buFontTx/>
              <a:buNone/>
              <a:defRPr sz="2000">
                <a:solidFill>
                  <a:srgbClr val="6BB745"/>
                </a:solidFill>
              </a:defRPr>
            </a:lvl1pPr>
            <a:lvl2pPr marL="661307" indent="-204107" algn="ctr">
              <a:spcBef>
                <a:spcPts val="400"/>
              </a:spcBef>
              <a:buFontTx/>
              <a:defRPr sz="2000">
                <a:solidFill>
                  <a:srgbClr val="6BB745"/>
                </a:solidFill>
              </a:defRPr>
            </a:lvl2pPr>
            <a:lvl3pPr marL="1104900" indent="-190500" algn="ctr">
              <a:spcBef>
                <a:spcPts val="400"/>
              </a:spcBef>
              <a:buFontTx/>
              <a:defRPr sz="2000">
                <a:solidFill>
                  <a:srgbClr val="6BB745"/>
                </a:solidFill>
              </a:defRPr>
            </a:lvl3pPr>
            <a:lvl4pPr marL="1600200" indent="-228600" algn="ctr">
              <a:spcBef>
                <a:spcPts val="400"/>
              </a:spcBef>
              <a:buFontTx/>
              <a:defRPr sz="2000">
                <a:solidFill>
                  <a:srgbClr val="6BB745"/>
                </a:solidFill>
              </a:defRPr>
            </a:lvl4pPr>
            <a:lvl5pPr marL="2057400" indent="-228600" algn="ctr">
              <a:spcBef>
                <a:spcPts val="400"/>
              </a:spcBef>
              <a:buFontTx/>
              <a:defRPr sz="2000">
                <a:solidFill>
                  <a:srgbClr val="6BB745"/>
                </a:solidFill>
              </a:defRPr>
            </a:lvl5pPr>
          </a:lstStyle>
          <a:p>
            <a:r>
              <a:t>Additional Information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04" name="TextBox 2"/>
          <p:cNvSpPr txBox="1"/>
          <p:nvPr/>
        </p:nvSpPr>
        <p:spPr>
          <a:xfrm>
            <a:off x="45719" y="3127898"/>
            <a:ext cx="12100561" cy="3330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defRPr>
                <a:solidFill>
                  <a:srgbClr val="6BB745"/>
                </a:solidFill>
              </a:defRPr>
            </a:lvl1pPr>
          </a:lstStyle>
          <a:p>
            <a:r>
              <a:t>eit.europa.eu</a:t>
            </a:r>
          </a:p>
        </p:txBody>
      </p:sp>
      <p:pic>
        <p:nvPicPr>
          <p:cNvPr id="605" name="Afbeelding 9" descr="Afbeelding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7561" y="2132857"/>
            <a:ext cx="1696880" cy="866776"/>
          </a:xfrm>
          <a:prstGeom prst="rect">
            <a:avLst/>
          </a:prstGeom>
          <a:ln w="12700">
            <a:miter lim="400000"/>
          </a:ln>
        </p:spPr>
      </p:pic>
      <p:pic>
        <p:nvPicPr>
          <p:cNvPr id="606" name="Picture 6" descr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23936" y="4851298"/>
            <a:ext cx="2117759" cy="477535"/>
          </a:xfrm>
          <a:prstGeom prst="rect">
            <a:avLst/>
          </a:prstGeom>
          <a:ln w="12700">
            <a:miter lim="400000"/>
          </a:ln>
        </p:spPr>
      </p:pic>
      <p:sp>
        <p:nvSpPr>
          <p:cNvPr id="60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" name="Afbeelding 2" descr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340" y="5877273"/>
            <a:ext cx="1696879" cy="866776"/>
          </a:xfrm>
          <a:prstGeom prst="rect">
            <a:avLst/>
          </a:prstGeom>
          <a:ln w="12700">
            <a:miter lim="400000"/>
          </a:ln>
        </p:spPr>
      </p:pic>
      <p:pic>
        <p:nvPicPr>
          <p:cNvPr id="615" name="Picture 4" descr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56799" y="6072925"/>
            <a:ext cx="2117759" cy="477535"/>
          </a:xfrm>
          <a:prstGeom prst="rect">
            <a:avLst/>
          </a:prstGeom>
          <a:ln w="12700">
            <a:miter lim="400000"/>
          </a:ln>
        </p:spPr>
      </p:pic>
      <p:sp>
        <p:nvSpPr>
          <p:cNvPr id="61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404963" y="6467128"/>
            <a:ext cx="231277" cy="231141"/>
          </a:xfrm>
          <a:prstGeom prst="rect">
            <a:avLst/>
          </a:prstGeom>
        </p:spPr>
        <p:txBody>
          <a:bodyPr anchor="t"/>
          <a:lstStyle>
            <a:lvl1pPr algn="ctr">
              <a:defRPr sz="900">
                <a:solidFill>
                  <a:srgbClr val="FFFFFF"/>
                </a:solidFill>
                <a:latin typeface="Titillium"/>
                <a:ea typeface="Titillium"/>
                <a:cs typeface="Titillium"/>
                <a:sym typeface="Titillium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617" name="Picture 2" descr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98950" y="1"/>
            <a:ext cx="3193050" cy="1483343"/>
          </a:xfrm>
          <a:prstGeom prst="rect">
            <a:avLst/>
          </a:prstGeom>
          <a:ln w="12700">
            <a:miter lim="400000"/>
          </a:ln>
        </p:spPr>
      </p:pic>
      <p:sp>
        <p:nvSpPr>
          <p:cNvPr id="618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23393" y="541719"/>
            <a:ext cx="7872908" cy="4320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Tx/>
              <a:buFontTx/>
              <a:buNone/>
              <a:defRPr sz="3000" b="1">
                <a:solidFill>
                  <a:srgbClr val="6BB745"/>
                </a:solidFill>
              </a:defRPr>
            </a:lvl1pPr>
            <a:lvl2pPr marL="763360" indent="-306160">
              <a:buFontTx/>
              <a:defRPr sz="3000" b="1">
                <a:solidFill>
                  <a:srgbClr val="6BB745"/>
                </a:solidFill>
              </a:defRPr>
            </a:lvl2pPr>
            <a:lvl3pPr marL="1200150" indent="-285750">
              <a:buFontTx/>
              <a:defRPr sz="3000" b="1">
                <a:solidFill>
                  <a:srgbClr val="6BB745"/>
                </a:solidFill>
              </a:defRPr>
            </a:lvl3pPr>
            <a:lvl4pPr marL="1714500" indent="-342900">
              <a:buFontTx/>
              <a:defRPr sz="3000" b="1">
                <a:solidFill>
                  <a:srgbClr val="6BB745"/>
                </a:solidFill>
              </a:defRPr>
            </a:lvl4pPr>
            <a:lvl5pPr marL="2171700" indent="-342900">
              <a:buFontTx/>
              <a:defRPr sz="3000" b="1">
                <a:solidFill>
                  <a:srgbClr val="6BB745"/>
                </a:solidFill>
              </a:defRPr>
            </a:lvl5pPr>
          </a:lstStyle>
          <a:p>
            <a:r>
              <a:t>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19" name="Text Placeholder 4"/>
          <p:cNvSpPr>
            <a:spLocks noGrp="1"/>
          </p:cNvSpPr>
          <p:nvPr>
            <p:ph type="body" sz="half" idx="21" hasCustomPrompt="1"/>
          </p:nvPr>
        </p:nvSpPr>
        <p:spPr>
          <a:xfrm>
            <a:off x="623393" y="1196976"/>
            <a:ext cx="7872908" cy="4176713"/>
          </a:xfrm>
          <a:prstGeom prst="rect">
            <a:avLst/>
          </a:prstGeom>
        </p:spPr>
        <p:txBody>
          <a:bodyPr>
            <a:normAutofit/>
          </a:bodyPr>
          <a:lstStyle>
            <a:lvl1pPr marL="0" indent="-180000">
              <a:lnSpc>
                <a:spcPct val="113000"/>
              </a:lnSpc>
              <a:spcBef>
                <a:spcPts val="0"/>
              </a:spcBef>
              <a:buClr>
                <a:srgbClr val="6BB745"/>
              </a:buClr>
              <a:defRPr sz="2000"/>
            </a:lvl1pPr>
          </a:lstStyle>
          <a:p>
            <a:r>
              <a:t>Text Here
Text Here
Text Here
Text Here</a:t>
            </a:r>
          </a:p>
        </p:txBody>
      </p:sp>
    </p:spTree>
  </p:cSld>
  <p:clrMapOvr>
    <a:masterClrMapping/>
  </p:clrMapOvr>
  <p:transition spd="med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 Text Slide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6" name="Afbeelding 2" descr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340" y="5877273"/>
            <a:ext cx="1696879" cy="866776"/>
          </a:xfrm>
          <a:prstGeom prst="rect">
            <a:avLst/>
          </a:prstGeom>
          <a:ln w="12700">
            <a:miter lim="400000"/>
          </a:ln>
        </p:spPr>
      </p:pic>
      <p:pic>
        <p:nvPicPr>
          <p:cNvPr id="627" name="Picture 4" descr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56799" y="6072925"/>
            <a:ext cx="2117759" cy="477535"/>
          </a:xfrm>
          <a:prstGeom prst="rect">
            <a:avLst/>
          </a:prstGeom>
          <a:ln w="12700">
            <a:miter lim="400000"/>
          </a:ln>
        </p:spPr>
      </p:pic>
      <p:pic>
        <p:nvPicPr>
          <p:cNvPr id="628" name="Picture 3" descr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02206" y="0"/>
            <a:ext cx="2589794" cy="2609528"/>
          </a:xfrm>
          <a:prstGeom prst="rect">
            <a:avLst/>
          </a:prstGeom>
          <a:ln w="12700">
            <a:miter lim="400000"/>
          </a:ln>
        </p:spPr>
      </p:pic>
      <p:sp>
        <p:nvSpPr>
          <p:cNvPr id="629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23394" y="541719"/>
            <a:ext cx="8352928" cy="4320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Tx/>
              <a:buFontTx/>
              <a:buNone/>
              <a:defRPr sz="3000" b="1">
                <a:solidFill>
                  <a:srgbClr val="6BB745"/>
                </a:solidFill>
              </a:defRPr>
            </a:lvl1pPr>
            <a:lvl2pPr marL="763360" indent="-306160">
              <a:buFontTx/>
              <a:defRPr sz="3000" b="1">
                <a:solidFill>
                  <a:srgbClr val="6BB745"/>
                </a:solidFill>
              </a:defRPr>
            </a:lvl2pPr>
            <a:lvl3pPr marL="1200150" indent="-285750">
              <a:buFontTx/>
              <a:defRPr sz="3000" b="1">
                <a:solidFill>
                  <a:srgbClr val="6BB745"/>
                </a:solidFill>
              </a:defRPr>
            </a:lvl3pPr>
            <a:lvl4pPr marL="1714500" indent="-342900">
              <a:buFontTx/>
              <a:defRPr sz="3000" b="1">
                <a:solidFill>
                  <a:srgbClr val="6BB745"/>
                </a:solidFill>
              </a:defRPr>
            </a:lvl4pPr>
            <a:lvl5pPr marL="2171700" indent="-342900">
              <a:buFontTx/>
              <a:defRPr sz="3000" b="1">
                <a:solidFill>
                  <a:srgbClr val="6BB745"/>
                </a:solidFill>
              </a:defRPr>
            </a:lvl5pPr>
          </a:lstStyle>
          <a:p>
            <a:r>
              <a:t>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30" name="Text Placeholder 4"/>
          <p:cNvSpPr>
            <a:spLocks noGrp="1"/>
          </p:cNvSpPr>
          <p:nvPr>
            <p:ph type="body" idx="21" hasCustomPrompt="1"/>
          </p:nvPr>
        </p:nvSpPr>
        <p:spPr>
          <a:xfrm>
            <a:off x="623393" y="1196976"/>
            <a:ext cx="8328543" cy="4176713"/>
          </a:xfrm>
          <a:prstGeom prst="rect">
            <a:avLst/>
          </a:prstGeom>
        </p:spPr>
        <p:txBody>
          <a:bodyPr>
            <a:normAutofit/>
          </a:bodyPr>
          <a:lstStyle>
            <a:lvl1pPr marL="0" indent="-180000">
              <a:lnSpc>
                <a:spcPct val="113000"/>
              </a:lnSpc>
              <a:spcBef>
                <a:spcPts val="400"/>
              </a:spcBef>
              <a:buClr>
                <a:srgbClr val="6BB745"/>
              </a:buClr>
              <a:defRPr sz="2000"/>
            </a:lvl1pPr>
          </a:lstStyle>
          <a:p>
            <a:r>
              <a:t>Text Here
Text Here
Text Here
Text Here</a:t>
            </a:r>
          </a:p>
        </p:txBody>
      </p:sp>
      <p:sp>
        <p:nvSpPr>
          <p:cNvPr id="6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ext &amp;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" name="Picture Placeholder 24"/>
          <p:cNvSpPr>
            <a:spLocks noGrp="1"/>
          </p:cNvSpPr>
          <p:nvPr>
            <p:ph type="pic" sz="quarter" idx="21"/>
          </p:nvPr>
        </p:nvSpPr>
        <p:spPr>
          <a:xfrm>
            <a:off x="8112224" y="1196751"/>
            <a:ext cx="3456385" cy="4176466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pic>
        <p:nvPicPr>
          <p:cNvPr id="639" name="Picture 2" descr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9752384" y="5625199"/>
            <a:ext cx="2439617" cy="1232802"/>
          </a:xfrm>
          <a:prstGeom prst="rect">
            <a:avLst/>
          </a:prstGeom>
          <a:ln w="12700">
            <a:miter lim="400000"/>
          </a:ln>
        </p:spPr>
      </p:pic>
      <p:sp>
        <p:nvSpPr>
          <p:cNvPr id="640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23394" y="541719"/>
            <a:ext cx="7104789" cy="4320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Tx/>
              <a:buFontTx/>
              <a:buNone/>
              <a:defRPr sz="3000" b="1">
                <a:solidFill>
                  <a:srgbClr val="6BB745"/>
                </a:solidFill>
              </a:defRPr>
            </a:lvl1pPr>
            <a:lvl2pPr marL="763360" indent="-306160">
              <a:buFontTx/>
              <a:defRPr sz="3000" b="1">
                <a:solidFill>
                  <a:srgbClr val="6BB745"/>
                </a:solidFill>
              </a:defRPr>
            </a:lvl2pPr>
            <a:lvl3pPr marL="1200150" indent="-285750">
              <a:buFontTx/>
              <a:defRPr sz="3000" b="1">
                <a:solidFill>
                  <a:srgbClr val="6BB745"/>
                </a:solidFill>
              </a:defRPr>
            </a:lvl3pPr>
            <a:lvl4pPr marL="1714500" indent="-342900">
              <a:buFontTx/>
              <a:defRPr sz="3000" b="1">
                <a:solidFill>
                  <a:srgbClr val="6BB745"/>
                </a:solidFill>
              </a:defRPr>
            </a:lvl4pPr>
            <a:lvl5pPr marL="2171700" indent="-342900">
              <a:buFontTx/>
              <a:defRPr sz="3000" b="1">
                <a:solidFill>
                  <a:srgbClr val="6BB745"/>
                </a:solidFill>
              </a:defRPr>
            </a:lvl5pPr>
          </a:lstStyle>
          <a:p>
            <a:r>
              <a:t>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41" name="Text Placeholder 4"/>
          <p:cNvSpPr>
            <a:spLocks noGrp="1"/>
          </p:cNvSpPr>
          <p:nvPr>
            <p:ph type="body" sz="half" idx="22" hasCustomPrompt="1"/>
          </p:nvPr>
        </p:nvSpPr>
        <p:spPr>
          <a:xfrm>
            <a:off x="623394" y="1196976"/>
            <a:ext cx="7104789" cy="4176713"/>
          </a:xfrm>
          <a:prstGeom prst="rect">
            <a:avLst/>
          </a:prstGeom>
        </p:spPr>
        <p:txBody>
          <a:bodyPr>
            <a:normAutofit/>
          </a:bodyPr>
          <a:lstStyle>
            <a:lvl1pPr marL="0" indent="-180000">
              <a:lnSpc>
                <a:spcPct val="113000"/>
              </a:lnSpc>
              <a:spcBef>
                <a:spcPts val="400"/>
              </a:spcBef>
              <a:buClr>
                <a:srgbClr val="6BB745"/>
              </a:buClr>
              <a:defRPr sz="2000"/>
            </a:lvl1pPr>
          </a:lstStyle>
          <a:p>
            <a:r>
              <a:t>Text Here
Text Here
Text Here
Text Here</a:t>
            </a:r>
          </a:p>
        </p:txBody>
      </p:sp>
      <p:pic>
        <p:nvPicPr>
          <p:cNvPr id="642" name="Afbeelding 2" descr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340" y="5877273"/>
            <a:ext cx="1696879" cy="866776"/>
          </a:xfrm>
          <a:prstGeom prst="rect">
            <a:avLst/>
          </a:prstGeom>
          <a:ln w="12700">
            <a:miter lim="400000"/>
          </a:ln>
        </p:spPr>
      </p:pic>
      <p:pic>
        <p:nvPicPr>
          <p:cNvPr id="643" name="Picture 9" descr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32449" y="6070858"/>
            <a:ext cx="2117760" cy="477535"/>
          </a:xfrm>
          <a:prstGeom prst="rect">
            <a:avLst/>
          </a:prstGeom>
          <a:ln w="12700">
            <a:miter lim="400000"/>
          </a:ln>
        </p:spPr>
      </p:pic>
      <p:sp>
        <p:nvSpPr>
          <p:cNvPr id="64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ext &amp;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1" name="Afbeelding 2" descr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340" y="5877273"/>
            <a:ext cx="1696879" cy="866776"/>
          </a:xfrm>
          <a:prstGeom prst="rect">
            <a:avLst/>
          </a:prstGeom>
          <a:ln w="12700">
            <a:miter lim="400000"/>
          </a:ln>
        </p:spPr>
      </p:pic>
      <p:pic>
        <p:nvPicPr>
          <p:cNvPr id="652" name="Picture 4" descr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56799" y="6072925"/>
            <a:ext cx="2117759" cy="477535"/>
          </a:xfrm>
          <a:prstGeom prst="rect">
            <a:avLst/>
          </a:prstGeom>
          <a:ln w="12700">
            <a:miter lim="400000"/>
          </a:ln>
        </p:spPr>
      </p:pic>
      <p:pic>
        <p:nvPicPr>
          <p:cNvPr id="653" name="Picture 2" descr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92277" y="0"/>
            <a:ext cx="3192426" cy="874129"/>
          </a:xfrm>
          <a:prstGeom prst="rect">
            <a:avLst/>
          </a:prstGeom>
          <a:ln w="12700">
            <a:miter lim="400000"/>
          </a:ln>
        </p:spPr>
      </p:pic>
      <p:sp>
        <p:nvSpPr>
          <p:cNvPr id="654" name="Picture Placeholder 24"/>
          <p:cNvSpPr>
            <a:spLocks noGrp="1"/>
          </p:cNvSpPr>
          <p:nvPr>
            <p:ph type="pic" sz="quarter" idx="21"/>
          </p:nvPr>
        </p:nvSpPr>
        <p:spPr>
          <a:xfrm>
            <a:off x="4463819" y="1196751"/>
            <a:ext cx="3360374" cy="4176466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655" name="Picture Placeholder 24"/>
          <p:cNvSpPr>
            <a:spLocks noGrp="1"/>
          </p:cNvSpPr>
          <p:nvPr>
            <p:ph type="pic" sz="quarter" idx="22"/>
          </p:nvPr>
        </p:nvSpPr>
        <p:spPr>
          <a:xfrm>
            <a:off x="8208236" y="1196751"/>
            <a:ext cx="3360374" cy="4176466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656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23394" y="541719"/>
            <a:ext cx="3456383" cy="4320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Tx/>
              <a:buFontTx/>
              <a:buNone/>
              <a:defRPr sz="3000" b="1">
                <a:solidFill>
                  <a:srgbClr val="6BB745"/>
                </a:solidFill>
              </a:defRPr>
            </a:lvl1pPr>
            <a:lvl2pPr marL="763360" indent="-306160">
              <a:buFontTx/>
              <a:defRPr sz="3000" b="1">
                <a:solidFill>
                  <a:srgbClr val="6BB745"/>
                </a:solidFill>
              </a:defRPr>
            </a:lvl2pPr>
            <a:lvl3pPr marL="1200150" indent="-285750">
              <a:buFontTx/>
              <a:defRPr sz="3000" b="1">
                <a:solidFill>
                  <a:srgbClr val="6BB745"/>
                </a:solidFill>
              </a:defRPr>
            </a:lvl3pPr>
            <a:lvl4pPr marL="1714500" indent="-342900">
              <a:buFontTx/>
              <a:defRPr sz="3000" b="1">
                <a:solidFill>
                  <a:srgbClr val="6BB745"/>
                </a:solidFill>
              </a:defRPr>
            </a:lvl4pPr>
            <a:lvl5pPr marL="2171700" indent="-342900">
              <a:buFontTx/>
              <a:defRPr sz="3000" b="1">
                <a:solidFill>
                  <a:srgbClr val="6BB745"/>
                </a:solidFill>
              </a:defRPr>
            </a:lvl5pPr>
          </a:lstStyle>
          <a:p>
            <a:r>
              <a:t>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57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623393" y="1196976"/>
            <a:ext cx="3456384" cy="4176713"/>
          </a:xfrm>
          <a:prstGeom prst="rect">
            <a:avLst/>
          </a:prstGeom>
        </p:spPr>
        <p:txBody>
          <a:bodyPr>
            <a:normAutofit/>
          </a:bodyPr>
          <a:lstStyle>
            <a:lvl1pPr marL="0" indent="-180000">
              <a:lnSpc>
                <a:spcPct val="114000"/>
              </a:lnSpc>
              <a:spcBef>
                <a:spcPts val="400"/>
              </a:spcBef>
              <a:buClr>
                <a:srgbClr val="6BB745"/>
              </a:buClr>
              <a:defRPr sz="2000"/>
            </a:lvl1pPr>
          </a:lstStyle>
          <a:p>
            <a:r>
              <a:t>Text Here
Text Here
Text Here
Text Here</a:t>
            </a:r>
          </a:p>
        </p:txBody>
      </p:sp>
      <p:sp>
        <p:nvSpPr>
          <p:cNvPr id="6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" name="Afbeelding 2" descr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340" y="5877273"/>
            <a:ext cx="1696879" cy="866776"/>
          </a:xfrm>
          <a:prstGeom prst="rect">
            <a:avLst/>
          </a:prstGeom>
          <a:ln w="12700">
            <a:miter lim="400000"/>
          </a:ln>
        </p:spPr>
      </p:pic>
      <p:pic>
        <p:nvPicPr>
          <p:cNvPr id="666" name="Picture 4" descr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56799" y="6072925"/>
            <a:ext cx="2117759" cy="477535"/>
          </a:xfrm>
          <a:prstGeom prst="rect">
            <a:avLst/>
          </a:prstGeom>
          <a:ln w="12700">
            <a:miter lim="400000"/>
          </a:ln>
        </p:spPr>
      </p:pic>
      <p:sp>
        <p:nvSpPr>
          <p:cNvPr id="667" name="Picture Placeholder 6"/>
          <p:cNvSpPr>
            <a:spLocks noGrp="1"/>
          </p:cNvSpPr>
          <p:nvPr>
            <p:ph type="pic" idx="2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668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391479" y="1340642"/>
            <a:ext cx="3360374" cy="4464622"/>
          </a:xfrm>
          <a:prstGeom prst="rect">
            <a:avLst/>
          </a:prstGeom>
          <a:solidFill>
            <a:srgbClr val="FFFFFF"/>
          </a:solidFill>
          <a:ln w="254000">
            <a:solidFill>
              <a:srgbClr val="FFFFFF"/>
            </a:solidFill>
            <a:miter lim="800000"/>
          </a:ln>
        </p:spPr>
        <p:txBody>
          <a:bodyPr>
            <a:normAutofit/>
          </a:bodyPr>
          <a:lstStyle>
            <a:lvl1pPr marL="0" indent="-180000">
              <a:lnSpc>
                <a:spcPct val="114000"/>
              </a:lnSpc>
              <a:spcBef>
                <a:spcPts val="0"/>
              </a:spcBef>
              <a:buClr>
                <a:srgbClr val="6BB745"/>
              </a:buClr>
              <a:defRPr sz="2000"/>
            </a:lvl1pPr>
            <a:lvl2pPr marL="647999" indent="-180000">
              <a:lnSpc>
                <a:spcPct val="114000"/>
              </a:lnSpc>
              <a:spcBef>
                <a:spcPts val="0"/>
              </a:spcBef>
              <a:buClr>
                <a:srgbClr val="6BB745"/>
              </a:buClr>
              <a:buChar char="•"/>
              <a:defRPr sz="2000"/>
            </a:lvl2pPr>
            <a:lvl3pPr marL="1143000" indent="-179999">
              <a:lnSpc>
                <a:spcPct val="114000"/>
              </a:lnSpc>
              <a:spcBef>
                <a:spcPts val="0"/>
              </a:spcBef>
              <a:buClr>
                <a:srgbClr val="6BB745"/>
              </a:buClr>
              <a:defRPr sz="2000"/>
            </a:lvl3pPr>
            <a:lvl4pPr marL="1600200" indent="-179999">
              <a:lnSpc>
                <a:spcPct val="114000"/>
              </a:lnSpc>
              <a:spcBef>
                <a:spcPts val="0"/>
              </a:spcBef>
              <a:buClr>
                <a:srgbClr val="6BB745"/>
              </a:buClr>
              <a:buChar char="•"/>
              <a:defRPr sz="2000"/>
            </a:lvl4pPr>
            <a:lvl5pPr marL="2057400" indent="-228600">
              <a:lnSpc>
                <a:spcPct val="114000"/>
              </a:lnSpc>
              <a:spcBef>
                <a:spcPts val="0"/>
              </a:spcBef>
              <a:buClr>
                <a:srgbClr val="6BB745"/>
              </a:buClr>
              <a:defRPr sz="2000"/>
            </a:lvl5pPr>
          </a:lstStyle>
          <a:p>
            <a:r>
              <a:t>Text Here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6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Landscape Image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6" name="Afbeelding 2" descr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340" y="5877273"/>
            <a:ext cx="1696879" cy="866776"/>
          </a:xfrm>
          <a:prstGeom prst="rect">
            <a:avLst/>
          </a:prstGeom>
          <a:ln w="12700">
            <a:miter lim="400000"/>
          </a:ln>
        </p:spPr>
      </p:pic>
      <p:pic>
        <p:nvPicPr>
          <p:cNvPr id="677" name="Picture 4" descr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56799" y="6072925"/>
            <a:ext cx="2117759" cy="477535"/>
          </a:xfrm>
          <a:prstGeom prst="rect">
            <a:avLst/>
          </a:prstGeom>
          <a:ln w="12700">
            <a:miter lim="400000"/>
          </a:ln>
        </p:spPr>
      </p:pic>
      <p:sp>
        <p:nvSpPr>
          <p:cNvPr id="678" name="Picture Placeholder 24"/>
          <p:cNvSpPr>
            <a:spLocks noGrp="1"/>
          </p:cNvSpPr>
          <p:nvPr>
            <p:ph type="pic" sz="half" idx="21"/>
          </p:nvPr>
        </p:nvSpPr>
        <p:spPr>
          <a:xfrm>
            <a:off x="645280" y="476672"/>
            <a:ext cx="10923328" cy="1584176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679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23391" y="2276872"/>
            <a:ext cx="10945217" cy="4320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Tx/>
              <a:buFontTx/>
              <a:buNone/>
              <a:defRPr sz="3000" b="1">
                <a:solidFill>
                  <a:srgbClr val="6BB745"/>
                </a:solidFill>
              </a:defRPr>
            </a:lvl1pPr>
            <a:lvl2pPr marL="763360" indent="-306160">
              <a:buFontTx/>
              <a:defRPr sz="3000" b="1">
                <a:solidFill>
                  <a:srgbClr val="6BB745"/>
                </a:solidFill>
              </a:defRPr>
            </a:lvl2pPr>
            <a:lvl3pPr marL="1200150" indent="-285750">
              <a:buFontTx/>
              <a:defRPr sz="3000" b="1">
                <a:solidFill>
                  <a:srgbClr val="6BB745"/>
                </a:solidFill>
              </a:defRPr>
            </a:lvl3pPr>
            <a:lvl4pPr marL="1714500" indent="-342900">
              <a:buFontTx/>
              <a:defRPr sz="3000" b="1">
                <a:solidFill>
                  <a:srgbClr val="6BB745"/>
                </a:solidFill>
              </a:defRPr>
            </a:lvl4pPr>
            <a:lvl5pPr marL="2171700" indent="-342900">
              <a:buFontTx/>
              <a:defRPr sz="3000" b="1">
                <a:solidFill>
                  <a:srgbClr val="6BB745"/>
                </a:solidFill>
              </a:defRPr>
            </a:lvl5pPr>
          </a:lstStyle>
          <a:p>
            <a:r>
              <a:t>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80" name="Text Placeholder 4"/>
          <p:cNvSpPr>
            <a:spLocks noGrp="1"/>
          </p:cNvSpPr>
          <p:nvPr>
            <p:ph type="body" sz="half" idx="22" hasCustomPrompt="1"/>
          </p:nvPr>
        </p:nvSpPr>
        <p:spPr>
          <a:xfrm>
            <a:off x="623393" y="2924943"/>
            <a:ext cx="10945215" cy="2448745"/>
          </a:xfrm>
          <a:prstGeom prst="rect">
            <a:avLst/>
          </a:prstGeom>
        </p:spPr>
        <p:txBody>
          <a:bodyPr>
            <a:normAutofit/>
          </a:bodyPr>
          <a:lstStyle>
            <a:lvl1pPr marL="0" indent="-180000">
              <a:lnSpc>
                <a:spcPct val="114000"/>
              </a:lnSpc>
              <a:spcBef>
                <a:spcPts val="400"/>
              </a:spcBef>
              <a:buClr>
                <a:srgbClr val="6BB745"/>
              </a:buClr>
              <a:defRPr sz="2000"/>
            </a:lvl1pPr>
          </a:lstStyle>
          <a:p>
            <a:r>
              <a:t>Text Here
Text Here
Text Here
Text Here</a:t>
            </a:r>
          </a:p>
        </p:txBody>
      </p:sp>
      <p:sp>
        <p:nvSpPr>
          <p:cNvPr id="68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ext &amp;  3 Im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8" name="Afbeelding 2" descr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340" y="5877273"/>
            <a:ext cx="1696879" cy="866776"/>
          </a:xfrm>
          <a:prstGeom prst="rect">
            <a:avLst/>
          </a:prstGeom>
          <a:ln w="12700">
            <a:miter lim="400000"/>
          </a:ln>
        </p:spPr>
      </p:pic>
      <p:pic>
        <p:nvPicPr>
          <p:cNvPr id="689" name="Picture 4" descr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56799" y="6072925"/>
            <a:ext cx="2117759" cy="477535"/>
          </a:xfrm>
          <a:prstGeom prst="rect">
            <a:avLst/>
          </a:prstGeom>
          <a:ln w="12700">
            <a:miter lim="400000"/>
          </a:ln>
        </p:spPr>
      </p:pic>
      <p:sp>
        <p:nvSpPr>
          <p:cNvPr id="690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7063262" y="1196628"/>
            <a:ext cx="2016225" cy="2376266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691" name="Picture Placeholder 24"/>
          <p:cNvSpPr>
            <a:spLocks noGrp="1"/>
          </p:cNvSpPr>
          <p:nvPr>
            <p:ph type="pic" sz="quarter" idx="22"/>
          </p:nvPr>
        </p:nvSpPr>
        <p:spPr>
          <a:xfrm>
            <a:off x="7056967" y="3788891"/>
            <a:ext cx="4511642" cy="1584326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692" name="Picture Placeholder 24"/>
          <p:cNvSpPr>
            <a:spLocks noGrp="1"/>
          </p:cNvSpPr>
          <p:nvPr>
            <p:ph type="pic" sz="quarter" idx="23"/>
          </p:nvPr>
        </p:nvSpPr>
        <p:spPr>
          <a:xfrm>
            <a:off x="9552384" y="1196603"/>
            <a:ext cx="2016225" cy="2376266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693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23394" y="541719"/>
            <a:ext cx="6048672" cy="4320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Tx/>
              <a:buFontTx/>
              <a:buNone/>
              <a:defRPr sz="3000" b="1">
                <a:solidFill>
                  <a:srgbClr val="6BB745"/>
                </a:solidFill>
              </a:defRPr>
            </a:lvl1pPr>
            <a:lvl2pPr marL="763360" indent="-306160">
              <a:buFontTx/>
              <a:defRPr sz="3000" b="1">
                <a:solidFill>
                  <a:srgbClr val="6BB745"/>
                </a:solidFill>
              </a:defRPr>
            </a:lvl2pPr>
            <a:lvl3pPr marL="1200150" indent="-285750">
              <a:buFontTx/>
              <a:defRPr sz="3000" b="1">
                <a:solidFill>
                  <a:srgbClr val="6BB745"/>
                </a:solidFill>
              </a:defRPr>
            </a:lvl3pPr>
            <a:lvl4pPr marL="1714500" indent="-342900">
              <a:buFontTx/>
              <a:defRPr sz="3000" b="1">
                <a:solidFill>
                  <a:srgbClr val="6BB745"/>
                </a:solidFill>
              </a:defRPr>
            </a:lvl4pPr>
            <a:lvl5pPr marL="2171700" indent="-342900">
              <a:buFontTx/>
              <a:defRPr sz="3000" b="1">
                <a:solidFill>
                  <a:srgbClr val="6BB745"/>
                </a:solidFill>
              </a:defRPr>
            </a:lvl5pPr>
          </a:lstStyle>
          <a:p>
            <a:r>
              <a:t>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94" name="Text Placeholder 4"/>
          <p:cNvSpPr>
            <a:spLocks noGrp="1"/>
          </p:cNvSpPr>
          <p:nvPr>
            <p:ph type="body" sz="half" idx="24" hasCustomPrompt="1"/>
          </p:nvPr>
        </p:nvSpPr>
        <p:spPr>
          <a:xfrm>
            <a:off x="623393" y="1196976"/>
            <a:ext cx="6048673" cy="4176713"/>
          </a:xfrm>
          <a:prstGeom prst="rect">
            <a:avLst/>
          </a:prstGeom>
        </p:spPr>
        <p:txBody>
          <a:bodyPr>
            <a:normAutofit/>
          </a:bodyPr>
          <a:lstStyle>
            <a:lvl1pPr marL="0" indent="-180000">
              <a:lnSpc>
                <a:spcPct val="113000"/>
              </a:lnSpc>
              <a:spcBef>
                <a:spcPts val="400"/>
              </a:spcBef>
              <a:buClr>
                <a:srgbClr val="6BB745"/>
              </a:buClr>
              <a:defRPr sz="2000"/>
            </a:lvl1pPr>
          </a:lstStyle>
          <a:p>
            <a:r>
              <a:t>Text Here
Text Here
Text Here
Text Here</a:t>
            </a:r>
          </a:p>
        </p:txBody>
      </p:sp>
      <p:sp>
        <p:nvSpPr>
          <p:cNvPr id="69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ext with Landscaper &amp; Portrai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2" name="Afbeelding 2" descr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340" y="5877273"/>
            <a:ext cx="1696879" cy="866776"/>
          </a:xfrm>
          <a:prstGeom prst="rect">
            <a:avLst/>
          </a:prstGeom>
          <a:ln w="12700">
            <a:miter lim="400000"/>
          </a:ln>
        </p:spPr>
      </p:pic>
      <p:pic>
        <p:nvPicPr>
          <p:cNvPr id="703" name="Picture 4" descr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56799" y="6072925"/>
            <a:ext cx="2117759" cy="477535"/>
          </a:xfrm>
          <a:prstGeom prst="rect">
            <a:avLst/>
          </a:prstGeom>
          <a:ln w="12700">
            <a:miter lim="400000"/>
          </a:ln>
        </p:spPr>
      </p:pic>
      <p:sp>
        <p:nvSpPr>
          <p:cNvPr id="704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23394" y="541719"/>
            <a:ext cx="6048672" cy="4320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Tx/>
              <a:buFontTx/>
              <a:buNone/>
              <a:defRPr sz="3000" b="1">
                <a:solidFill>
                  <a:srgbClr val="6BB745"/>
                </a:solidFill>
              </a:defRPr>
            </a:lvl1pPr>
            <a:lvl2pPr marL="763360" indent="-306160">
              <a:buFontTx/>
              <a:defRPr sz="3000" b="1">
                <a:solidFill>
                  <a:srgbClr val="6BB745"/>
                </a:solidFill>
              </a:defRPr>
            </a:lvl2pPr>
            <a:lvl3pPr marL="1200150" indent="-285750">
              <a:buFontTx/>
              <a:defRPr sz="3000" b="1">
                <a:solidFill>
                  <a:srgbClr val="6BB745"/>
                </a:solidFill>
              </a:defRPr>
            </a:lvl3pPr>
            <a:lvl4pPr marL="1714500" indent="-342900">
              <a:buFontTx/>
              <a:defRPr sz="3000" b="1">
                <a:solidFill>
                  <a:srgbClr val="6BB745"/>
                </a:solidFill>
              </a:defRPr>
            </a:lvl4pPr>
            <a:lvl5pPr marL="2171700" indent="-342900">
              <a:buFontTx/>
              <a:defRPr sz="3000" b="1">
                <a:solidFill>
                  <a:srgbClr val="6BB745"/>
                </a:solidFill>
              </a:defRPr>
            </a:lvl5pPr>
          </a:lstStyle>
          <a:p>
            <a:r>
              <a:t>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705" name="Picture Placeholder 24"/>
          <p:cNvSpPr>
            <a:spLocks noGrp="1"/>
          </p:cNvSpPr>
          <p:nvPr>
            <p:ph type="pic" sz="half" idx="21"/>
          </p:nvPr>
        </p:nvSpPr>
        <p:spPr>
          <a:xfrm>
            <a:off x="623392" y="3791020"/>
            <a:ext cx="10945216" cy="1584177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706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623393" y="1196975"/>
            <a:ext cx="6048673" cy="2376042"/>
          </a:xfrm>
          <a:prstGeom prst="rect">
            <a:avLst/>
          </a:prstGeom>
        </p:spPr>
        <p:txBody>
          <a:bodyPr>
            <a:normAutofit/>
          </a:bodyPr>
          <a:lstStyle>
            <a:lvl1pPr marL="0" indent="-180000">
              <a:lnSpc>
                <a:spcPct val="113000"/>
              </a:lnSpc>
              <a:spcBef>
                <a:spcPts val="400"/>
              </a:spcBef>
              <a:buClr>
                <a:srgbClr val="6BB745"/>
              </a:buClr>
              <a:defRPr sz="2000"/>
            </a:lvl1pPr>
          </a:lstStyle>
          <a:p>
            <a:r>
              <a:t>Text Here
Text Here
Text Here
Text Here</a:t>
            </a:r>
          </a:p>
        </p:txBody>
      </p:sp>
      <p:sp>
        <p:nvSpPr>
          <p:cNvPr id="707" name="Picture Placeholder 24"/>
          <p:cNvSpPr>
            <a:spLocks noGrp="1"/>
          </p:cNvSpPr>
          <p:nvPr>
            <p:ph type="pic" sz="quarter" idx="23"/>
          </p:nvPr>
        </p:nvSpPr>
        <p:spPr>
          <a:xfrm>
            <a:off x="6960096" y="1196751"/>
            <a:ext cx="4586625" cy="2376266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70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ver 03">
    <p:bg>
      <p:bgPr>
        <a:solidFill>
          <a:srgbClr val="76B11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Picture 7" descr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372" y="332656"/>
            <a:ext cx="1696880" cy="866776"/>
          </a:xfrm>
          <a:prstGeom prst="rect">
            <a:avLst/>
          </a:prstGeom>
          <a:ln w="12700">
            <a:miter lim="400000"/>
          </a:ln>
        </p:spPr>
      </p:pic>
      <p:sp>
        <p:nvSpPr>
          <p:cNvPr id="78" name="Picture Placeholder 4"/>
          <p:cNvSpPr>
            <a:spLocks noGrp="1"/>
          </p:cNvSpPr>
          <p:nvPr>
            <p:ph type="pic" sz="half" idx="21"/>
          </p:nvPr>
        </p:nvSpPr>
        <p:spPr>
          <a:xfrm>
            <a:off x="-921362" y="2109016"/>
            <a:ext cx="5691602" cy="5691666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79" name="Donut 11"/>
          <p:cNvSpPr/>
          <p:nvPr/>
        </p:nvSpPr>
        <p:spPr>
          <a:xfrm>
            <a:off x="-1329962" y="1700808"/>
            <a:ext cx="6508802" cy="650808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670" y="10800"/>
                </a:moveTo>
                <a:cubicBezTo>
                  <a:pt x="670" y="16395"/>
                  <a:pt x="5205" y="20930"/>
                  <a:pt x="10800" y="20930"/>
                </a:cubicBezTo>
                <a:cubicBezTo>
                  <a:pt x="16395" y="20930"/>
                  <a:pt x="20930" y="16395"/>
                  <a:pt x="20930" y="10800"/>
                </a:cubicBezTo>
                <a:cubicBezTo>
                  <a:pt x="20930" y="5205"/>
                  <a:pt x="16395" y="670"/>
                  <a:pt x="10800" y="670"/>
                </a:cubicBezTo>
                <a:cubicBezTo>
                  <a:pt x="5205" y="670"/>
                  <a:pt x="670" y="5205"/>
                  <a:pt x="670" y="10800"/>
                </a:cubicBezTo>
                <a:close/>
              </a:path>
            </a:pathLst>
          </a:custGeom>
          <a:solidFill>
            <a:srgbClr val="FFFFFF">
              <a:alpha val="5000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/>
            <a:endParaRPr/>
          </a:p>
        </p:txBody>
      </p:sp>
      <p:sp>
        <p:nvSpPr>
          <p:cNvPr id="80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5683236" y="4869160"/>
            <a:ext cx="5976001" cy="36004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SzTx/>
              <a:buFontTx/>
              <a:buNone/>
              <a:defRPr sz="1200">
                <a:solidFill>
                  <a:srgbClr val="FFFFFF"/>
                </a:solidFill>
              </a:defRPr>
            </a:lvl1pPr>
            <a:lvl2pPr marL="579664" indent="-122464">
              <a:spcBef>
                <a:spcPts val="0"/>
              </a:spcBef>
              <a:buFontTx/>
              <a:defRPr sz="1200">
                <a:solidFill>
                  <a:srgbClr val="FFFFFF"/>
                </a:solidFill>
              </a:defRPr>
            </a:lvl2pPr>
            <a:lvl3pPr marL="1028700" indent="-114300">
              <a:spcBef>
                <a:spcPts val="0"/>
              </a:spcBef>
              <a:buFontTx/>
              <a:defRPr sz="1200">
                <a:solidFill>
                  <a:srgbClr val="FFFFFF"/>
                </a:solidFill>
              </a:defRPr>
            </a:lvl3pPr>
            <a:lvl4pPr marL="1508760" indent="-137160">
              <a:spcBef>
                <a:spcPts val="0"/>
              </a:spcBef>
              <a:buFontTx/>
              <a:defRPr sz="1200">
                <a:solidFill>
                  <a:srgbClr val="FFFFFF"/>
                </a:solidFill>
              </a:defRPr>
            </a:lvl4pPr>
            <a:lvl5pPr marL="1965960" indent="-137160">
              <a:spcBef>
                <a:spcPts val="0"/>
              </a:spcBef>
              <a:buFontTx/>
              <a:defRPr sz="1200">
                <a:solidFill>
                  <a:srgbClr val="FFFFFF"/>
                </a:solidFill>
              </a:defRPr>
            </a:lvl5pPr>
          </a:lstStyle>
          <a:p>
            <a:r>
              <a:t>Speaker | Location | Date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81" name="Text Placeholder 9"/>
          <p:cNvSpPr>
            <a:spLocks noGrp="1"/>
          </p:cNvSpPr>
          <p:nvPr>
            <p:ph type="body" sz="quarter" idx="22" hasCustomPrompt="1"/>
          </p:nvPr>
        </p:nvSpPr>
        <p:spPr>
          <a:xfrm>
            <a:off x="5683236" y="4149080"/>
            <a:ext cx="5976001" cy="50405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Tx/>
              <a:buFontTx/>
              <a:buNone/>
              <a:defRPr sz="3000">
                <a:solidFill>
                  <a:srgbClr val="FFFFFF"/>
                </a:solidFill>
              </a:defRPr>
            </a:lvl1pPr>
          </a:lstStyle>
          <a:p>
            <a:r>
              <a:t>Presentation Title</a:t>
            </a:r>
          </a:p>
        </p:txBody>
      </p:sp>
      <p:pic>
        <p:nvPicPr>
          <p:cNvPr id="82" name="Picture 7" descr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75661" y="537984"/>
            <a:ext cx="2083577" cy="501769"/>
          </a:xfrm>
          <a:prstGeom prst="rect">
            <a:avLst/>
          </a:prstGeom>
          <a:ln w="12700">
            <a:miter lim="400000"/>
          </a:ln>
        </p:spPr>
      </p:pic>
      <p:sp>
        <p:nvSpPr>
          <p:cNvPr id="8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ext &amp; 3 Images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5" name="Afbeelding 2" descr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340" y="5877273"/>
            <a:ext cx="1696879" cy="866776"/>
          </a:xfrm>
          <a:prstGeom prst="rect">
            <a:avLst/>
          </a:prstGeom>
          <a:ln w="12700">
            <a:miter lim="400000"/>
          </a:ln>
        </p:spPr>
      </p:pic>
      <p:pic>
        <p:nvPicPr>
          <p:cNvPr id="716" name="Picture 4" descr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56799" y="6072925"/>
            <a:ext cx="2117759" cy="477535"/>
          </a:xfrm>
          <a:prstGeom prst="rect">
            <a:avLst/>
          </a:prstGeom>
          <a:ln w="12700">
            <a:miter lim="400000"/>
          </a:ln>
        </p:spPr>
      </p:pic>
      <p:sp>
        <p:nvSpPr>
          <p:cNvPr id="717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23394" y="541719"/>
            <a:ext cx="6048672" cy="4320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Tx/>
              <a:buFontTx/>
              <a:buNone/>
              <a:defRPr sz="3000" b="1">
                <a:solidFill>
                  <a:srgbClr val="6BB745"/>
                </a:solidFill>
              </a:defRPr>
            </a:lvl1pPr>
            <a:lvl2pPr marL="763360" indent="-306160">
              <a:buFontTx/>
              <a:defRPr sz="3000" b="1">
                <a:solidFill>
                  <a:srgbClr val="6BB745"/>
                </a:solidFill>
              </a:defRPr>
            </a:lvl2pPr>
            <a:lvl3pPr marL="1200150" indent="-285750">
              <a:buFontTx/>
              <a:defRPr sz="3000" b="1">
                <a:solidFill>
                  <a:srgbClr val="6BB745"/>
                </a:solidFill>
              </a:defRPr>
            </a:lvl3pPr>
            <a:lvl4pPr marL="1714500" indent="-342900">
              <a:buFontTx/>
              <a:defRPr sz="3000" b="1">
                <a:solidFill>
                  <a:srgbClr val="6BB745"/>
                </a:solidFill>
              </a:defRPr>
            </a:lvl4pPr>
            <a:lvl5pPr marL="2171700" indent="-342900">
              <a:buFontTx/>
              <a:defRPr sz="3000" b="1">
                <a:solidFill>
                  <a:srgbClr val="6BB745"/>
                </a:solidFill>
              </a:defRPr>
            </a:lvl5pPr>
          </a:lstStyle>
          <a:p>
            <a:r>
              <a:t>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718" name="Picture Placeholder 24"/>
          <p:cNvSpPr>
            <a:spLocks noGrp="1"/>
          </p:cNvSpPr>
          <p:nvPr>
            <p:ph type="pic" sz="quarter" idx="21"/>
          </p:nvPr>
        </p:nvSpPr>
        <p:spPr>
          <a:xfrm>
            <a:off x="623391" y="3791020"/>
            <a:ext cx="6048674" cy="1584177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719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623393" y="1196975"/>
            <a:ext cx="6048673" cy="2376042"/>
          </a:xfrm>
          <a:prstGeom prst="rect">
            <a:avLst/>
          </a:prstGeom>
        </p:spPr>
        <p:txBody>
          <a:bodyPr>
            <a:normAutofit/>
          </a:bodyPr>
          <a:lstStyle>
            <a:lvl1pPr marL="0" indent="-180000">
              <a:lnSpc>
                <a:spcPct val="113000"/>
              </a:lnSpc>
              <a:spcBef>
                <a:spcPts val="400"/>
              </a:spcBef>
              <a:buClr>
                <a:srgbClr val="6BB745"/>
              </a:buClr>
              <a:defRPr sz="2000"/>
            </a:lvl1pPr>
          </a:lstStyle>
          <a:p>
            <a:r>
              <a:t>Text Here
Text Here
Text Here
Text Here</a:t>
            </a:r>
          </a:p>
        </p:txBody>
      </p:sp>
      <p:sp>
        <p:nvSpPr>
          <p:cNvPr id="720" name="Picture Placeholder 24"/>
          <p:cNvSpPr>
            <a:spLocks noGrp="1"/>
          </p:cNvSpPr>
          <p:nvPr>
            <p:ph type="pic" sz="quarter" idx="23"/>
          </p:nvPr>
        </p:nvSpPr>
        <p:spPr>
          <a:xfrm>
            <a:off x="6960096" y="1196751"/>
            <a:ext cx="4586625" cy="2376266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721" name="Picture Placeholder 24"/>
          <p:cNvSpPr>
            <a:spLocks noGrp="1"/>
          </p:cNvSpPr>
          <p:nvPr>
            <p:ph type="pic" sz="quarter" idx="24"/>
          </p:nvPr>
        </p:nvSpPr>
        <p:spPr>
          <a:xfrm>
            <a:off x="6960096" y="3789040"/>
            <a:ext cx="4608513" cy="1584177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72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ext &amp;  3 Image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9" name="Afbeelding 2" descr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340" y="5877273"/>
            <a:ext cx="1696879" cy="866776"/>
          </a:xfrm>
          <a:prstGeom prst="rect">
            <a:avLst/>
          </a:prstGeom>
          <a:ln w="12700">
            <a:miter lim="400000"/>
          </a:ln>
        </p:spPr>
      </p:pic>
      <p:pic>
        <p:nvPicPr>
          <p:cNvPr id="730" name="Picture 4" descr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56799" y="6072925"/>
            <a:ext cx="2117759" cy="477535"/>
          </a:xfrm>
          <a:prstGeom prst="rect">
            <a:avLst/>
          </a:prstGeom>
          <a:ln w="12700">
            <a:miter lim="400000"/>
          </a:ln>
        </p:spPr>
      </p:pic>
      <p:sp>
        <p:nvSpPr>
          <p:cNvPr id="731" name="Picture Placeholder 24"/>
          <p:cNvSpPr>
            <a:spLocks noGrp="1"/>
          </p:cNvSpPr>
          <p:nvPr>
            <p:ph type="pic" sz="quarter" idx="21"/>
          </p:nvPr>
        </p:nvSpPr>
        <p:spPr>
          <a:xfrm>
            <a:off x="7056967" y="3429000"/>
            <a:ext cx="4511642" cy="1944217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732" name="Picture Placeholder 24"/>
          <p:cNvSpPr>
            <a:spLocks noGrp="1"/>
          </p:cNvSpPr>
          <p:nvPr>
            <p:ph type="pic" sz="quarter" idx="22"/>
          </p:nvPr>
        </p:nvSpPr>
        <p:spPr>
          <a:xfrm>
            <a:off x="7056108" y="1196751"/>
            <a:ext cx="4511641" cy="1950722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733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23394" y="541719"/>
            <a:ext cx="6048672" cy="4320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Tx/>
              <a:buFontTx/>
              <a:buNone/>
              <a:defRPr sz="3000" b="1">
                <a:solidFill>
                  <a:srgbClr val="6BB745"/>
                </a:solidFill>
              </a:defRPr>
            </a:lvl1pPr>
            <a:lvl2pPr marL="763360" indent="-306160">
              <a:buFontTx/>
              <a:defRPr sz="3000" b="1">
                <a:solidFill>
                  <a:srgbClr val="6BB745"/>
                </a:solidFill>
              </a:defRPr>
            </a:lvl2pPr>
            <a:lvl3pPr marL="1200150" indent="-285750">
              <a:buFontTx/>
              <a:defRPr sz="3000" b="1">
                <a:solidFill>
                  <a:srgbClr val="6BB745"/>
                </a:solidFill>
              </a:defRPr>
            </a:lvl3pPr>
            <a:lvl4pPr marL="1714500" indent="-342900">
              <a:buFontTx/>
              <a:defRPr sz="3000" b="1">
                <a:solidFill>
                  <a:srgbClr val="6BB745"/>
                </a:solidFill>
              </a:defRPr>
            </a:lvl4pPr>
            <a:lvl5pPr marL="2171700" indent="-342900">
              <a:buFontTx/>
              <a:defRPr sz="3000" b="1">
                <a:solidFill>
                  <a:srgbClr val="6BB745"/>
                </a:solidFill>
              </a:defRPr>
            </a:lvl5pPr>
          </a:lstStyle>
          <a:p>
            <a:r>
              <a:t>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734" name="Text Placeholder 4"/>
          <p:cNvSpPr>
            <a:spLocks noGrp="1"/>
          </p:cNvSpPr>
          <p:nvPr>
            <p:ph type="body" sz="half" idx="23" hasCustomPrompt="1"/>
          </p:nvPr>
        </p:nvSpPr>
        <p:spPr>
          <a:xfrm>
            <a:off x="623393" y="1196976"/>
            <a:ext cx="6048673" cy="4176713"/>
          </a:xfrm>
          <a:prstGeom prst="rect">
            <a:avLst/>
          </a:prstGeom>
        </p:spPr>
        <p:txBody>
          <a:bodyPr>
            <a:normAutofit/>
          </a:bodyPr>
          <a:lstStyle>
            <a:lvl1pPr marL="0" indent="-180000">
              <a:lnSpc>
                <a:spcPct val="113000"/>
              </a:lnSpc>
              <a:spcBef>
                <a:spcPts val="400"/>
              </a:spcBef>
              <a:buClr>
                <a:srgbClr val="6BB745"/>
              </a:buClr>
              <a:defRPr sz="2000"/>
            </a:lvl1pPr>
          </a:lstStyle>
          <a:p>
            <a:r>
              <a:t>Text Here
Text Here
Text Here
Text Here</a:t>
            </a:r>
          </a:p>
        </p:txBody>
      </p:sp>
      <p:sp>
        <p:nvSpPr>
          <p:cNvPr id="73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2" name="Rectangle 9"/>
          <p:cNvSpPr/>
          <p:nvPr/>
        </p:nvSpPr>
        <p:spPr>
          <a:xfrm>
            <a:off x="1451999" y="-45721"/>
            <a:ext cx="9288002" cy="693801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743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2831638" y="3785892"/>
            <a:ext cx="6542125" cy="3683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spcBef>
                <a:spcPts val="400"/>
              </a:spcBef>
              <a:buSzTx/>
              <a:buFontTx/>
              <a:buNone/>
              <a:defRPr sz="2000">
                <a:solidFill>
                  <a:srgbClr val="6BB745"/>
                </a:solidFill>
              </a:defRPr>
            </a:lvl1pPr>
            <a:lvl2pPr marL="661307" indent="-204107" algn="ctr">
              <a:spcBef>
                <a:spcPts val="400"/>
              </a:spcBef>
              <a:buFontTx/>
              <a:defRPr sz="2000">
                <a:solidFill>
                  <a:srgbClr val="6BB745"/>
                </a:solidFill>
              </a:defRPr>
            </a:lvl2pPr>
            <a:lvl3pPr marL="1104900" indent="-190500" algn="ctr">
              <a:spcBef>
                <a:spcPts val="400"/>
              </a:spcBef>
              <a:buFontTx/>
              <a:defRPr sz="2000">
                <a:solidFill>
                  <a:srgbClr val="6BB745"/>
                </a:solidFill>
              </a:defRPr>
            </a:lvl3pPr>
            <a:lvl4pPr marL="1600200" indent="-228600" algn="ctr">
              <a:spcBef>
                <a:spcPts val="400"/>
              </a:spcBef>
              <a:buFontTx/>
              <a:defRPr sz="2000">
                <a:solidFill>
                  <a:srgbClr val="6BB745"/>
                </a:solidFill>
              </a:defRPr>
            </a:lvl4pPr>
            <a:lvl5pPr marL="2057400" indent="-228600" algn="ctr">
              <a:spcBef>
                <a:spcPts val="400"/>
              </a:spcBef>
              <a:buFontTx/>
              <a:defRPr sz="2000">
                <a:solidFill>
                  <a:srgbClr val="6BB745"/>
                </a:solidFill>
              </a:defRPr>
            </a:lvl5pPr>
          </a:lstStyle>
          <a:p>
            <a:r>
              <a:t>Additional Information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pic>
        <p:nvPicPr>
          <p:cNvPr id="744" name="Afbeelding 9" descr="Afbeelding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7561" y="2132857"/>
            <a:ext cx="1696880" cy="866776"/>
          </a:xfrm>
          <a:prstGeom prst="rect">
            <a:avLst/>
          </a:prstGeom>
          <a:ln w="12700">
            <a:miter lim="400000"/>
          </a:ln>
        </p:spPr>
      </p:pic>
      <p:pic>
        <p:nvPicPr>
          <p:cNvPr id="745" name="Picture 7" descr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23936" y="4851298"/>
            <a:ext cx="2117759" cy="477535"/>
          </a:xfrm>
          <a:prstGeom prst="rect">
            <a:avLst/>
          </a:prstGeom>
          <a:ln w="12700">
            <a:miter lim="400000"/>
          </a:ln>
        </p:spPr>
      </p:pic>
      <p:sp>
        <p:nvSpPr>
          <p:cNvPr id="74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hapter Break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3" name="Afbeelding 2" descr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340" y="5877273"/>
            <a:ext cx="1696879" cy="866776"/>
          </a:xfrm>
          <a:prstGeom prst="rect">
            <a:avLst/>
          </a:prstGeom>
          <a:ln w="12700">
            <a:miter lim="400000"/>
          </a:ln>
        </p:spPr>
      </p:pic>
      <p:pic>
        <p:nvPicPr>
          <p:cNvPr id="754" name="Picture 4" descr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56799" y="6072925"/>
            <a:ext cx="2117759" cy="477535"/>
          </a:xfrm>
          <a:prstGeom prst="rect">
            <a:avLst/>
          </a:prstGeom>
          <a:ln w="12700">
            <a:miter lim="400000"/>
          </a:ln>
        </p:spPr>
      </p:pic>
      <p:sp>
        <p:nvSpPr>
          <p:cNvPr id="755" name="Rectangle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6B119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756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335360" y="4365104"/>
            <a:ext cx="7296812" cy="79208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SzTx/>
              <a:buFontTx/>
              <a:buNone/>
              <a:defRPr sz="3000">
                <a:solidFill>
                  <a:srgbClr val="FFFFFF"/>
                </a:solidFill>
              </a:defRPr>
            </a:lvl1pPr>
            <a:lvl2pPr marL="763360" indent="-306160">
              <a:spcBef>
                <a:spcPts val="0"/>
              </a:spcBef>
              <a:buFontTx/>
              <a:defRPr sz="3000">
                <a:solidFill>
                  <a:srgbClr val="FFFFFF"/>
                </a:solidFill>
              </a:defRPr>
            </a:lvl2pPr>
            <a:lvl3pPr marL="1200150" indent="-285750">
              <a:spcBef>
                <a:spcPts val="0"/>
              </a:spcBef>
              <a:buFontTx/>
              <a:defRPr sz="3000">
                <a:solidFill>
                  <a:srgbClr val="FFFFFF"/>
                </a:solidFill>
              </a:defRPr>
            </a:lvl3pPr>
            <a:lvl4pPr marL="1714500" indent="-342900">
              <a:spcBef>
                <a:spcPts val="0"/>
              </a:spcBef>
              <a:buFontTx/>
              <a:defRPr sz="3000">
                <a:solidFill>
                  <a:srgbClr val="FFFFFF"/>
                </a:solidFill>
              </a:defRPr>
            </a:lvl4pPr>
            <a:lvl5pPr marL="2171700" indent="-342900">
              <a:spcBef>
                <a:spcPts val="0"/>
              </a:spcBef>
              <a:buFontTx/>
              <a:defRPr sz="3000">
                <a:solidFill>
                  <a:srgbClr val="FFFFFF"/>
                </a:solidFill>
              </a:defRPr>
            </a:lvl5pPr>
          </a:lstStyle>
          <a:p>
            <a:r>
              <a:t>Chapter 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pic>
        <p:nvPicPr>
          <p:cNvPr id="757" name="Picture 7" descr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1372" y="332656"/>
            <a:ext cx="1696880" cy="866776"/>
          </a:xfrm>
          <a:prstGeom prst="rect">
            <a:avLst/>
          </a:prstGeom>
          <a:ln w="12700">
            <a:miter lim="400000"/>
          </a:ln>
        </p:spPr>
      </p:pic>
      <p:pic>
        <p:nvPicPr>
          <p:cNvPr id="758" name="Picture 3" descr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41334" y="0"/>
            <a:ext cx="4550666" cy="4745318"/>
          </a:xfrm>
          <a:prstGeom prst="rect">
            <a:avLst/>
          </a:prstGeom>
          <a:ln w="12700">
            <a:miter lim="400000"/>
          </a:ln>
        </p:spPr>
      </p:pic>
      <p:sp>
        <p:nvSpPr>
          <p:cNvPr id="75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ver 01">
    <p:bg>
      <p:bgPr>
        <a:solidFill>
          <a:srgbClr val="0044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Picture 7" descr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372" y="332656"/>
            <a:ext cx="1696880" cy="866776"/>
          </a:xfrm>
          <a:prstGeom prst="rect">
            <a:avLst/>
          </a:prstGeom>
          <a:ln w="12700">
            <a:miter lim="400000"/>
          </a:ln>
        </p:spPr>
      </p:pic>
      <p:sp>
        <p:nvSpPr>
          <p:cNvPr id="91" name="Picture Placeholder 4"/>
          <p:cNvSpPr>
            <a:spLocks noGrp="1"/>
          </p:cNvSpPr>
          <p:nvPr>
            <p:ph type="pic" idx="21"/>
          </p:nvPr>
        </p:nvSpPr>
        <p:spPr>
          <a:xfrm>
            <a:off x="6889839" y="-1251521"/>
            <a:ext cx="6044401" cy="6045586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92" name="Donut 14"/>
          <p:cNvSpPr/>
          <p:nvPr/>
        </p:nvSpPr>
        <p:spPr>
          <a:xfrm>
            <a:off x="6456040" y="-1685114"/>
            <a:ext cx="6912000" cy="691276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670" y="10800"/>
                </a:moveTo>
                <a:cubicBezTo>
                  <a:pt x="670" y="16395"/>
                  <a:pt x="5205" y="20930"/>
                  <a:pt x="10800" y="20930"/>
                </a:cubicBezTo>
                <a:cubicBezTo>
                  <a:pt x="16395" y="20930"/>
                  <a:pt x="20930" y="16395"/>
                  <a:pt x="20930" y="10800"/>
                </a:cubicBezTo>
                <a:cubicBezTo>
                  <a:pt x="20930" y="5205"/>
                  <a:pt x="16395" y="670"/>
                  <a:pt x="10800" y="670"/>
                </a:cubicBezTo>
                <a:cubicBezTo>
                  <a:pt x="5205" y="670"/>
                  <a:pt x="670" y="5205"/>
                  <a:pt x="670" y="10800"/>
                </a:cubicBezTo>
                <a:close/>
              </a:path>
            </a:pathLst>
          </a:custGeom>
          <a:solidFill>
            <a:srgbClr val="FFFFFF">
              <a:alpha val="5000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/>
            <a:endParaRPr/>
          </a:p>
        </p:txBody>
      </p:sp>
      <p:sp>
        <p:nvSpPr>
          <p:cNvPr id="93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413163" y="4149080"/>
            <a:ext cx="5976001" cy="50405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Tx/>
              <a:buFontTx/>
              <a:buNone/>
              <a:defRPr sz="3000">
                <a:solidFill>
                  <a:srgbClr val="FFFFFF"/>
                </a:solidFill>
              </a:defRPr>
            </a:lvl1pPr>
            <a:lvl2pPr marL="763360" indent="-306160">
              <a:buFontTx/>
              <a:defRPr sz="3000">
                <a:solidFill>
                  <a:srgbClr val="FFFFFF"/>
                </a:solidFill>
              </a:defRPr>
            </a:lvl2pPr>
            <a:lvl3pPr marL="1200150" indent="-285750">
              <a:buFontTx/>
              <a:defRPr sz="3000">
                <a:solidFill>
                  <a:srgbClr val="FFFFFF"/>
                </a:solidFill>
              </a:defRPr>
            </a:lvl3pPr>
            <a:lvl4pPr marL="1714500" indent="-342900">
              <a:buFontTx/>
              <a:defRPr sz="3000">
                <a:solidFill>
                  <a:srgbClr val="FFFFFF"/>
                </a:solidFill>
              </a:defRPr>
            </a:lvl4pPr>
            <a:lvl5pPr marL="2171700" indent="-342900">
              <a:buFontTx/>
              <a:defRPr sz="3000">
                <a:solidFill>
                  <a:srgbClr val="FFFFFF"/>
                </a:solidFill>
              </a:defRPr>
            </a:lvl5pPr>
          </a:lstStyle>
          <a:p>
            <a:r>
              <a:t>Presentation 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4" name="Text Placeholder 3"/>
          <p:cNvSpPr>
            <a:spLocks noGrp="1"/>
          </p:cNvSpPr>
          <p:nvPr>
            <p:ph type="body" sz="quarter" idx="22" hasCustomPrompt="1"/>
          </p:nvPr>
        </p:nvSpPr>
        <p:spPr>
          <a:xfrm>
            <a:off x="5135893" y="6121174"/>
            <a:ext cx="6432716" cy="36004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spcBef>
                <a:spcPts val="0"/>
              </a:spcBef>
              <a:buSzTx/>
              <a:buFontTx/>
              <a:buNone/>
              <a:defRPr sz="1200">
                <a:solidFill>
                  <a:srgbClr val="FFFFFF"/>
                </a:solidFill>
              </a:defRPr>
            </a:lvl1pPr>
          </a:lstStyle>
          <a:p>
            <a:r>
              <a:t>Speaker | Location | Date</a:t>
            </a:r>
          </a:p>
        </p:txBody>
      </p:sp>
      <p:pic>
        <p:nvPicPr>
          <p:cNvPr id="95" name="Picture 6" descr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890" y="5901575"/>
            <a:ext cx="2083577" cy="501769"/>
          </a:xfrm>
          <a:prstGeom prst="rect">
            <a:avLst/>
          </a:prstGeom>
          <a:ln w="12700">
            <a:miter lim="400000"/>
          </a:ln>
        </p:spPr>
      </p:pic>
      <p:sp>
        <p:nvSpPr>
          <p:cNvPr id="9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ver 02">
    <p:bg>
      <p:bgPr>
        <a:solidFill>
          <a:srgbClr val="0044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Picture 7" descr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372" y="332656"/>
            <a:ext cx="1696880" cy="866776"/>
          </a:xfrm>
          <a:prstGeom prst="rect">
            <a:avLst/>
          </a:prstGeom>
          <a:ln w="12700">
            <a:miter lim="400000"/>
          </a:ln>
        </p:spPr>
      </p:pic>
      <p:sp>
        <p:nvSpPr>
          <p:cNvPr id="104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434430" y="4221088"/>
            <a:ext cx="5760000" cy="36004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SzTx/>
              <a:buFontTx/>
              <a:buNone/>
              <a:defRPr sz="1200">
                <a:solidFill>
                  <a:srgbClr val="FFFFFF"/>
                </a:solidFill>
              </a:defRPr>
            </a:lvl1pPr>
            <a:lvl2pPr marL="579664" indent="-122464">
              <a:spcBef>
                <a:spcPts val="0"/>
              </a:spcBef>
              <a:buFontTx/>
              <a:defRPr sz="1200">
                <a:solidFill>
                  <a:srgbClr val="FFFFFF"/>
                </a:solidFill>
              </a:defRPr>
            </a:lvl2pPr>
            <a:lvl3pPr marL="1028700" indent="-114300">
              <a:spcBef>
                <a:spcPts val="0"/>
              </a:spcBef>
              <a:buFontTx/>
              <a:defRPr sz="1200">
                <a:solidFill>
                  <a:srgbClr val="FFFFFF"/>
                </a:solidFill>
              </a:defRPr>
            </a:lvl3pPr>
            <a:lvl4pPr marL="1508760" indent="-137160">
              <a:spcBef>
                <a:spcPts val="0"/>
              </a:spcBef>
              <a:buFontTx/>
              <a:defRPr sz="1200">
                <a:solidFill>
                  <a:srgbClr val="FFFFFF"/>
                </a:solidFill>
              </a:defRPr>
            </a:lvl4pPr>
            <a:lvl5pPr marL="1965960" indent="-137160">
              <a:spcBef>
                <a:spcPts val="0"/>
              </a:spcBef>
              <a:buFontTx/>
              <a:defRPr sz="1200">
                <a:solidFill>
                  <a:srgbClr val="FFFFFF"/>
                </a:solidFill>
              </a:defRPr>
            </a:lvl5pPr>
          </a:lstStyle>
          <a:p>
            <a:r>
              <a:t>Speaker | Location | Date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05" name="Text Placeholder 9"/>
          <p:cNvSpPr>
            <a:spLocks noGrp="1"/>
          </p:cNvSpPr>
          <p:nvPr>
            <p:ph type="body" sz="quarter" idx="21" hasCustomPrompt="1"/>
          </p:nvPr>
        </p:nvSpPr>
        <p:spPr>
          <a:xfrm>
            <a:off x="434430" y="3501008"/>
            <a:ext cx="5760000" cy="50405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Tx/>
              <a:buFontTx/>
              <a:buNone/>
              <a:defRPr sz="3000">
                <a:solidFill>
                  <a:srgbClr val="FFFFFF"/>
                </a:solidFill>
              </a:defRPr>
            </a:lvl1pPr>
          </a:lstStyle>
          <a:p>
            <a:r>
              <a:t>Presentation Title</a:t>
            </a:r>
          </a:p>
        </p:txBody>
      </p:sp>
      <p:sp>
        <p:nvSpPr>
          <p:cNvPr id="106" name="Picture Placeholder 4"/>
          <p:cNvSpPr>
            <a:spLocks noGrp="1"/>
          </p:cNvSpPr>
          <p:nvPr>
            <p:ph type="pic" idx="22"/>
          </p:nvPr>
        </p:nvSpPr>
        <p:spPr>
          <a:xfrm>
            <a:off x="7024933" y="1028585"/>
            <a:ext cx="7368056" cy="7368055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107" name="Donut 15"/>
          <p:cNvSpPr/>
          <p:nvPr/>
        </p:nvSpPr>
        <p:spPr>
          <a:xfrm>
            <a:off x="6496492" y="500144"/>
            <a:ext cx="8424938" cy="84249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670" y="10800"/>
                </a:moveTo>
                <a:cubicBezTo>
                  <a:pt x="670" y="16395"/>
                  <a:pt x="5205" y="20930"/>
                  <a:pt x="10800" y="20930"/>
                </a:cubicBezTo>
                <a:cubicBezTo>
                  <a:pt x="16395" y="20930"/>
                  <a:pt x="20930" y="16395"/>
                  <a:pt x="20930" y="10800"/>
                </a:cubicBezTo>
                <a:cubicBezTo>
                  <a:pt x="20930" y="5205"/>
                  <a:pt x="16395" y="670"/>
                  <a:pt x="10800" y="670"/>
                </a:cubicBezTo>
                <a:cubicBezTo>
                  <a:pt x="5205" y="670"/>
                  <a:pt x="670" y="5205"/>
                  <a:pt x="670" y="10800"/>
                </a:cubicBezTo>
                <a:close/>
              </a:path>
            </a:pathLst>
          </a:custGeom>
          <a:solidFill>
            <a:srgbClr val="FFFFFF">
              <a:alpha val="5000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/>
            <a:endParaRPr/>
          </a:p>
        </p:txBody>
      </p:sp>
      <p:pic>
        <p:nvPicPr>
          <p:cNvPr id="108" name="Picture 6" descr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890" y="5901575"/>
            <a:ext cx="2083577" cy="501769"/>
          </a:xfrm>
          <a:prstGeom prst="rect">
            <a:avLst/>
          </a:prstGeom>
          <a:ln w="12700">
            <a:miter lim="400000"/>
          </a:ln>
        </p:spPr>
      </p:pic>
      <p:sp>
        <p:nvSpPr>
          <p:cNvPr id="10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ver 03">
    <p:bg>
      <p:bgPr>
        <a:solidFill>
          <a:srgbClr val="0044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Picture 7" descr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372" y="332656"/>
            <a:ext cx="1696880" cy="866776"/>
          </a:xfrm>
          <a:prstGeom prst="rect">
            <a:avLst/>
          </a:prstGeom>
          <a:ln w="12700">
            <a:miter lim="400000"/>
          </a:ln>
        </p:spPr>
      </p:pic>
      <p:sp>
        <p:nvSpPr>
          <p:cNvPr id="117" name="Picture Placeholder 4"/>
          <p:cNvSpPr>
            <a:spLocks noGrp="1"/>
          </p:cNvSpPr>
          <p:nvPr>
            <p:ph type="pic" sz="half" idx="21"/>
          </p:nvPr>
        </p:nvSpPr>
        <p:spPr>
          <a:xfrm>
            <a:off x="-921362" y="2109016"/>
            <a:ext cx="5691602" cy="5691666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118" name="Donut 11"/>
          <p:cNvSpPr/>
          <p:nvPr/>
        </p:nvSpPr>
        <p:spPr>
          <a:xfrm>
            <a:off x="-1329962" y="1700808"/>
            <a:ext cx="6508802" cy="650808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670" y="10800"/>
                </a:moveTo>
                <a:cubicBezTo>
                  <a:pt x="670" y="16395"/>
                  <a:pt x="5205" y="20930"/>
                  <a:pt x="10800" y="20930"/>
                </a:cubicBezTo>
                <a:cubicBezTo>
                  <a:pt x="16395" y="20930"/>
                  <a:pt x="20930" y="16395"/>
                  <a:pt x="20930" y="10800"/>
                </a:cubicBezTo>
                <a:cubicBezTo>
                  <a:pt x="20930" y="5205"/>
                  <a:pt x="16395" y="670"/>
                  <a:pt x="10800" y="670"/>
                </a:cubicBezTo>
                <a:cubicBezTo>
                  <a:pt x="5205" y="670"/>
                  <a:pt x="670" y="5205"/>
                  <a:pt x="670" y="10800"/>
                </a:cubicBezTo>
                <a:close/>
              </a:path>
            </a:pathLst>
          </a:custGeom>
          <a:solidFill>
            <a:srgbClr val="FFFFFF">
              <a:alpha val="5000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/>
            <a:endParaRPr/>
          </a:p>
        </p:txBody>
      </p:sp>
      <p:sp>
        <p:nvSpPr>
          <p:cNvPr id="119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5683236" y="4869160"/>
            <a:ext cx="5976001" cy="36004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SzTx/>
              <a:buFontTx/>
              <a:buNone/>
              <a:defRPr sz="1200">
                <a:solidFill>
                  <a:srgbClr val="FFFFFF"/>
                </a:solidFill>
              </a:defRPr>
            </a:lvl1pPr>
            <a:lvl2pPr marL="579664" indent="-122464">
              <a:spcBef>
                <a:spcPts val="0"/>
              </a:spcBef>
              <a:buFontTx/>
              <a:defRPr sz="1200">
                <a:solidFill>
                  <a:srgbClr val="FFFFFF"/>
                </a:solidFill>
              </a:defRPr>
            </a:lvl2pPr>
            <a:lvl3pPr marL="1028700" indent="-114300">
              <a:spcBef>
                <a:spcPts val="0"/>
              </a:spcBef>
              <a:buFontTx/>
              <a:defRPr sz="1200">
                <a:solidFill>
                  <a:srgbClr val="FFFFFF"/>
                </a:solidFill>
              </a:defRPr>
            </a:lvl3pPr>
            <a:lvl4pPr marL="1508760" indent="-137160">
              <a:spcBef>
                <a:spcPts val="0"/>
              </a:spcBef>
              <a:buFontTx/>
              <a:defRPr sz="1200">
                <a:solidFill>
                  <a:srgbClr val="FFFFFF"/>
                </a:solidFill>
              </a:defRPr>
            </a:lvl4pPr>
            <a:lvl5pPr marL="1965960" indent="-137160">
              <a:spcBef>
                <a:spcPts val="0"/>
              </a:spcBef>
              <a:buFontTx/>
              <a:defRPr sz="1200">
                <a:solidFill>
                  <a:srgbClr val="FFFFFF"/>
                </a:solidFill>
              </a:defRPr>
            </a:lvl5pPr>
          </a:lstStyle>
          <a:p>
            <a:r>
              <a:t>Speaker | Location | Date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20" name="Text Placeholder 9"/>
          <p:cNvSpPr>
            <a:spLocks noGrp="1"/>
          </p:cNvSpPr>
          <p:nvPr>
            <p:ph type="body" sz="quarter" idx="22" hasCustomPrompt="1"/>
          </p:nvPr>
        </p:nvSpPr>
        <p:spPr>
          <a:xfrm>
            <a:off x="5683236" y="4149080"/>
            <a:ext cx="5976001" cy="50405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Tx/>
              <a:buFontTx/>
              <a:buNone/>
              <a:defRPr sz="3000">
                <a:solidFill>
                  <a:srgbClr val="FFFFFF"/>
                </a:solidFill>
              </a:defRPr>
            </a:lvl1pPr>
          </a:lstStyle>
          <a:p>
            <a:r>
              <a:t>Presentation Title</a:t>
            </a:r>
          </a:p>
        </p:txBody>
      </p:sp>
      <p:pic>
        <p:nvPicPr>
          <p:cNvPr id="121" name="Picture 6" descr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75661" y="537984"/>
            <a:ext cx="2083577" cy="501769"/>
          </a:xfrm>
          <a:prstGeom prst="rect">
            <a:avLst/>
          </a:prstGeom>
          <a:ln w="12700">
            <a:miter lim="400000"/>
          </a:ln>
        </p:spPr>
      </p:pic>
      <p:sp>
        <p:nvSpPr>
          <p:cNvPr id="12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1"/>
          <p:cNvSpPr txBox="1"/>
          <p:nvPr/>
        </p:nvSpPr>
        <p:spPr>
          <a:xfrm>
            <a:off x="765387" y="4725144"/>
            <a:ext cx="5284893" cy="3924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r>
              <a:t>t</a:t>
            </a:r>
          </a:p>
        </p:txBody>
      </p:sp>
      <p:sp>
        <p:nvSpPr>
          <p:cNvPr id="3" name="Title Text"/>
          <p:cNvSpPr txBox="1">
            <a:spLocks noGrp="1"/>
          </p:cNvSpPr>
          <p:nvPr>
            <p:ph type="title"/>
          </p:nvPr>
        </p:nvSpPr>
        <p:spPr>
          <a:xfrm>
            <a:off x="609600" y="92074"/>
            <a:ext cx="10972800" cy="15081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/>
          <a:lstStyle/>
          <a:p>
            <a:r>
              <a:t>Title Text</a:t>
            </a:r>
          </a:p>
        </p:txBody>
      </p:sp>
      <p:sp>
        <p:nvSpPr>
          <p:cNvPr id="4" name="Body Level One…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  <p:sldLayoutId id="2147483681" r:id="rId33"/>
    <p:sldLayoutId id="2147483682" r:id="rId34"/>
    <p:sldLayoutId id="2147483683" r:id="rId35"/>
    <p:sldLayoutId id="2147483684" r:id="rId36"/>
    <p:sldLayoutId id="2147483685" r:id="rId37"/>
    <p:sldLayoutId id="2147483686" r:id="rId38"/>
    <p:sldLayoutId id="2147483687" r:id="rId39"/>
    <p:sldLayoutId id="2147483688" r:id="rId40"/>
    <p:sldLayoutId id="2147483689" r:id="rId41"/>
    <p:sldLayoutId id="2147483690" r:id="rId42"/>
    <p:sldLayoutId id="2147483691" r:id="rId43"/>
    <p:sldLayoutId id="2147483692" r:id="rId44"/>
    <p:sldLayoutId id="2147483693" r:id="rId45"/>
    <p:sldLayoutId id="2147483694" r:id="rId46"/>
    <p:sldLayoutId id="2147483695" r:id="rId47"/>
    <p:sldLayoutId id="2147483696" r:id="rId48"/>
    <p:sldLayoutId id="2147483697" r:id="rId49"/>
    <p:sldLayoutId id="2147483698" r:id="rId50"/>
    <p:sldLayoutId id="2147483699" r:id="rId51"/>
    <p:sldLayoutId id="2147483700" r:id="rId52"/>
    <p:sldLayoutId id="2147483701" r:id="rId53"/>
    <p:sldLayoutId id="2147483702" r:id="rId54"/>
    <p:sldLayoutId id="2147483703" r:id="rId55"/>
    <p:sldLayoutId id="2147483704" r:id="rId56"/>
    <p:sldLayoutId id="2147483705" r:id="rId57"/>
    <p:sldLayoutId id="2147483706" r:id="rId58"/>
    <p:sldLayoutId id="2147483707" r:id="rId59"/>
    <p:sldLayoutId id="2147483708" r:id="rId60"/>
    <p:sldLayoutId id="2147483709" r:id="rId61"/>
    <p:sldLayoutId id="2147483710" r:id="rId62"/>
    <p:sldLayoutId id="2147483711" r:id="rId63"/>
  </p:sldLayoutIdLst>
  <p:transition spd="med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333333"/>
          </a:solidFill>
          <a:uFillTx/>
          <a:latin typeface="+mj-lt"/>
          <a:ea typeface="+mj-ea"/>
          <a:cs typeface="+mj-cs"/>
          <a:sym typeface="Calibri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333333"/>
          </a:solidFill>
          <a:uFillTx/>
          <a:latin typeface="+mj-lt"/>
          <a:ea typeface="+mj-ea"/>
          <a:cs typeface="+mj-cs"/>
          <a:sym typeface="Calibri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333333"/>
          </a:solidFill>
          <a:uFillTx/>
          <a:latin typeface="+mj-lt"/>
          <a:ea typeface="+mj-ea"/>
          <a:cs typeface="+mj-cs"/>
          <a:sym typeface="Calibri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333333"/>
          </a:solidFill>
          <a:uFillTx/>
          <a:latin typeface="+mj-lt"/>
          <a:ea typeface="+mj-ea"/>
          <a:cs typeface="+mj-cs"/>
          <a:sym typeface="Calibri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333333"/>
          </a:solidFill>
          <a:uFillTx/>
          <a:latin typeface="+mj-lt"/>
          <a:ea typeface="+mj-ea"/>
          <a:cs typeface="+mj-cs"/>
          <a:sym typeface="Calibri"/>
        </a:defRPr>
      </a:lvl5pPr>
      <a:lvl6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333333"/>
          </a:solidFill>
          <a:uFillTx/>
          <a:latin typeface="+mj-lt"/>
          <a:ea typeface="+mj-ea"/>
          <a:cs typeface="+mj-cs"/>
          <a:sym typeface="Calibri"/>
        </a:defRPr>
      </a:lvl6pPr>
      <a:lvl7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333333"/>
          </a:solidFill>
          <a:uFillTx/>
          <a:latin typeface="+mj-lt"/>
          <a:ea typeface="+mj-ea"/>
          <a:cs typeface="+mj-cs"/>
          <a:sym typeface="Calibri"/>
        </a:defRPr>
      </a:lvl7pPr>
      <a:lvl8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333333"/>
          </a:solidFill>
          <a:uFillTx/>
          <a:latin typeface="+mj-lt"/>
          <a:ea typeface="+mj-ea"/>
          <a:cs typeface="+mj-cs"/>
          <a:sym typeface="Calibri"/>
        </a:defRPr>
      </a:lvl8pPr>
      <a:lvl9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333333"/>
          </a:solidFill>
          <a:uFillTx/>
          <a:latin typeface="+mj-lt"/>
          <a:ea typeface="+mj-ea"/>
          <a:cs typeface="+mj-cs"/>
          <a:sym typeface="Calibri"/>
        </a:defRPr>
      </a:lvl9pPr>
    </p:titleStyle>
    <p:bodyStyle>
      <a:lvl1pPr marL="342900" marR="0" indent="-3429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333333"/>
          </a:solidFill>
          <a:uFillTx/>
          <a:latin typeface="+mj-lt"/>
          <a:ea typeface="+mj-ea"/>
          <a:cs typeface="+mj-cs"/>
          <a:sym typeface="Calibri"/>
        </a:defRPr>
      </a:lvl1pPr>
      <a:lvl2pPr marL="783771" marR="0" indent="-326571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solidFill>
            <a:srgbClr val="333333"/>
          </a:solidFill>
          <a:uFillTx/>
          <a:latin typeface="+mj-lt"/>
          <a:ea typeface="+mj-ea"/>
          <a:cs typeface="+mj-cs"/>
          <a:sym typeface="Calibri"/>
        </a:defRPr>
      </a:lvl2pPr>
      <a:lvl3pPr marL="1219200" marR="0" indent="-3048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333333"/>
          </a:solidFill>
          <a:uFillTx/>
          <a:latin typeface="+mj-lt"/>
          <a:ea typeface="+mj-ea"/>
          <a:cs typeface="+mj-cs"/>
          <a:sym typeface="Calibri"/>
        </a:defRPr>
      </a:lvl3pPr>
      <a:lvl4pPr marL="17373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solidFill>
            <a:srgbClr val="333333"/>
          </a:solidFill>
          <a:uFillTx/>
          <a:latin typeface="+mj-lt"/>
          <a:ea typeface="+mj-ea"/>
          <a:cs typeface="+mj-cs"/>
          <a:sym typeface="Calibri"/>
        </a:defRPr>
      </a:lvl4pPr>
      <a:lvl5pPr marL="21945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»"/>
        <a:tabLst/>
        <a:defRPr sz="3200" b="0" i="0" u="none" strike="noStrike" cap="none" spc="0" baseline="0">
          <a:solidFill>
            <a:srgbClr val="333333"/>
          </a:solidFill>
          <a:uFillTx/>
          <a:latin typeface="+mj-lt"/>
          <a:ea typeface="+mj-ea"/>
          <a:cs typeface="+mj-cs"/>
          <a:sym typeface="Calibri"/>
        </a:defRPr>
      </a:lvl5pPr>
      <a:lvl6pPr marL="26517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333333"/>
          </a:solidFill>
          <a:uFillTx/>
          <a:latin typeface="+mj-lt"/>
          <a:ea typeface="+mj-ea"/>
          <a:cs typeface="+mj-cs"/>
          <a:sym typeface="Calibri"/>
        </a:defRPr>
      </a:lvl6pPr>
      <a:lvl7pPr marL="31089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333333"/>
          </a:solidFill>
          <a:uFillTx/>
          <a:latin typeface="+mj-lt"/>
          <a:ea typeface="+mj-ea"/>
          <a:cs typeface="+mj-cs"/>
          <a:sym typeface="Calibri"/>
        </a:defRPr>
      </a:lvl7pPr>
      <a:lvl8pPr marL="35661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333333"/>
          </a:solidFill>
          <a:uFillTx/>
          <a:latin typeface="+mj-lt"/>
          <a:ea typeface="+mj-ea"/>
          <a:cs typeface="+mj-cs"/>
          <a:sym typeface="Calibri"/>
        </a:defRPr>
      </a:lvl8pPr>
      <a:lvl9pPr marL="40233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333333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1.xml"/><Relationship Id="rId4" Type="http://schemas.openxmlformats.org/officeDocument/2006/relationships/image" Target="../media/image2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83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" name="Tijdelijke aanduiding voor afbeelding 6" descr="Tijdelijke aanduiding voor afbeelding 6"/>
          <p:cNvPicPr>
            <a:picLocks noGrp="1" noChangeAspect="1"/>
          </p:cNvPicPr>
          <p:nvPr>
            <p:ph type="pic" idx="21"/>
          </p:nvPr>
        </p:nvPicPr>
        <p:blipFill>
          <a:blip r:embed="rId2"/>
          <a:srcRect/>
          <a:stretch>
            <a:fillRect/>
          </a:stretch>
        </p:blipFill>
        <p:spPr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4835" y="0"/>
                  <a:pt x="0" y="4835"/>
                  <a:pt x="0" y="10799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5" y="21600"/>
                  <a:pt x="21600" y="16764"/>
                  <a:pt x="21600" y="10799"/>
                </a:cubicBezTo>
                <a:cubicBezTo>
                  <a:pt x="21600" y="4835"/>
                  <a:pt x="16765" y="0"/>
                  <a:pt x="10800" y="0"/>
                </a:cubicBezTo>
                <a:close/>
              </a:path>
            </a:pathLst>
          </a:custGeom>
        </p:spPr>
      </p:pic>
      <p:sp>
        <p:nvSpPr>
          <p:cNvPr id="769" name="Text Placeholder 1"/>
          <p:cNvSpPr txBox="1"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Маркетплейс</a:t>
            </a:r>
          </a:p>
        </p:txBody>
      </p:sp>
      <p:sp>
        <p:nvSpPr>
          <p:cNvPr id="770" name="Text Placeholder 2"/>
          <p:cNvSpPr>
            <a:spLocks noGrp="1"/>
          </p:cNvSpPr>
          <p:nvPr>
            <p:ph type="body" idx="2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r>
              <a:t>Юрій Заремба  |  засновник та директор AXDRAFT</a:t>
            </a:r>
          </a:p>
        </p:txBody>
      </p:sp>
      <p:pic>
        <p:nvPicPr>
          <p:cNvPr id="771" name="re_start_logo-08.png" descr="re_start_logo-08.png"/>
          <p:cNvPicPr>
            <a:picLocks noChangeAspect="1"/>
          </p:cNvPicPr>
          <p:nvPr/>
        </p:nvPicPr>
        <p:blipFill>
          <a:blip r:embed="rId3"/>
          <a:srcRect t="1257" b="1257"/>
          <a:stretch>
            <a:fillRect/>
          </a:stretch>
        </p:blipFill>
        <p:spPr>
          <a:xfrm>
            <a:off x="2579478" y="645838"/>
            <a:ext cx="1288049" cy="249251"/>
          </a:xfrm>
          <a:prstGeom prst="rect">
            <a:avLst/>
          </a:prstGeom>
          <a:ln w="12700">
            <a:miter lim="400000"/>
          </a:ln>
        </p:spPr>
      </p:pic>
      <p:pic>
        <p:nvPicPr>
          <p:cNvPr id="772" name="cyberinnov8_wh.png" descr="cyberinnov8_wh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50340" y="527959"/>
            <a:ext cx="1747415" cy="47617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4" name="Tijdelijke aanduiding voor tekst 1"/>
          <p:cNvSpPr txBox="1">
            <a:spLocks noGrp="1"/>
          </p:cNvSpPr>
          <p:nvPr>
            <p:ph type="body" sz="quarter" idx="1"/>
          </p:nvPr>
        </p:nvSpPr>
        <p:spPr>
          <a:xfrm>
            <a:off x="623393" y="541719"/>
            <a:ext cx="6048673" cy="432049"/>
          </a:xfrm>
          <a:prstGeom prst="rect">
            <a:avLst/>
          </a:prstGeom>
        </p:spPr>
        <p:txBody>
          <a:bodyPr/>
          <a:lstStyle>
            <a:lvl1pPr defTabSz="832104">
              <a:spcBef>
                <a:spcPts val="600"/>
              </a:spcBef>
              <a:defRPr sz="2730">
                <a:solidFill>
                  <a:srgbClr val="034EA2"/>
                </a:solidFill>
              </a:defRPr>
            </a:lvl1pPr>
          </a:lstStyle>
          <a:p>
            <a:pPr>
              <a:defRPr>
                <a:solidFill>
                  <a:srgbClr val="6BB745"/>
                </a:solidFill>
              </a:defRPr>
            </a:pPr>
            <a:r>
              <a:rPr>
                <a:solidFill>
                  <a:srgbClr val="034EA2"/>
                </a:solidFill>
              </a:rPr>
              <a:t>Модель Marketplace</a:t>
            </a:r>
          </a:p>
        </p:txBody>
      </p:sp>
      <p:pic>
        <p:nvPicPr>
          <p:cNvPr id="775" name="Tijdelijke aanduiding voor afbeelding 6" descr="Tijdelijke aanduiding voor afbeelding 6"/>
          <p:cNvPicPr>
            <a:picLocks noGrp="1" noChangeAspect="1"/>
          </p:cNvPicPr>
          <p:nvPr>
            <p:ph type="pic" idx="21"/>
          </p:nvPr>
        </p:nvPicPr>
        <p:blipFill>
          <a:blip r:embed="rId2"/>
          <a:stretch>
            <a:fillRect/>
          </a:stretch>
        </p:blipFill>
        <p:spPr>
          <a:xfrm>
            <a:off x="623391" y="4065749"/>
            <a:ext cx="10945217" cy="1584177"/>
          </a:xfrm>
          <a:prstGeom prst="rect">
            <a:avLst/>
          </a:prstGeom>
        </p:spPr>
      </p:pic>
      <p:grpSp>
        <p:nvGrpSpPr>
          <p:cNvPr id="778" name="Google Shape;287;p45"/>
          <p:cNvGrpSpPr/>
          <p:nvPr/>
        </p:nvGrpSpPr>
        <p:grpSpPr>
          <a:xfrm>
            <a:off x="729235" y="1385313"/>
            <a:ext cx="2388300" cy="714601"/>
            <a:chOff x="0" y="0"/>
            <a:chExt cx="2388299" cy="714600"/>
          </a:xfrm>
        </p:grpSpPr>
        <p:sp>
          <p:nvSpPr>
            <p:cNvPr id="776" name="Shape"/>
            <p:cNvSpPr/>
            <p:nvPr/>
          </p:nvSpPr>
          <p:spPr>
            <a:xfrm>
              <a:off x="0" y="-1"/>
              <a:ext cx="2388300" cy="7146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18369" y="0"/>
                  </a:lnTo>
                  <a:lnTo>
                    <a:pt x="21600" y="10800"/>
                  </a:lnTo>
                  <a:lnTo>
                    <a:pt x="18369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0070C0"/>
            </a:solidFill>
            <a:ln w="9525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2000" b="1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777" name="ЦІННІСТЬ"/>
            <p:cNvSpPr txBox="1"/>
            <p:nvPr/>
          </p:nvSpPr>
          <p:spPr>
            <a:xfrm>
              <a:off x="4762" y="141504"/>
              <a:ext cx="2200126" cy="43159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91424" tIns="91424" rIns="91424" bIns="91424" numCol="1" anchor="ctr">
              <a:spAutoFit/>
            </a:bodyPr>
            <a:lstStyle>
              <a:lvl1pPr algn="ctr">
                <a:defRPr sz="2000" b="1">
                  <a:solidFill>
                    <a:srgbClr val="FFFFFF"/>
                  </a:solidFill>
                </a:defRPr>
              </a:lvl1pPr>
            </a:lstStyle>
            <a:p>
              <a:r>
                <a:t>ЦІННІСТЬ</a:t>
              </a:r>
            </a:p>
          </p:txBody>
        </p:sp>
      </p:grpSp>
      <p:grpSp>
        <p:nvGrpSpPr>
          <p:cNvPr id="781" name="Google Shape;288;p45"/>
          <p:cNvGrpSpPr/>
          <p:nvPr/>
        </p:nvGrpSpPr>
        <p:grpSpPr>
          <a:xfrm>
            <a:off x="4901850" y="1385313"/>
            <a:ext cx="2388300" cy="714601"/>
            <a:chOff x="0" y="0"/>
            <a:chExt cx="2388299" cy="714600"/>
          </a:xfrm>
        </p:grpSpPr>
        <p:sp>
          <p:nvSpPr>
            <p:cNvPr id="779" name="Shape"/>
            <p:cNvSpPr/>
            <p:nvPr/>
          </p:nvSpPr>
          <p:spPr>
            <a:xfrm>
              <a:off x="0" y="-1"/>
              <a:ext cx="2388300" cy="7146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18369" y="0"/>
                  </a:lnTo>
                  <a:lnTo>
                    <a:pt x="21600" y="10800"/>
                  </a:lnTo>
                  <a:lnTo>
                    <a:pt x="18369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0070C0"/>
            </a:solidFill>
            <a:ln w="9525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2000" b="1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780" name="КОРИСТУВАЧ"/>
            <p:cNvSpPr txBox="1"/>
            <p:nvPr/>
          </p:nvSpPr>
          <p:spPr>
            <a:xfrm>
              <a:off x="4762" y="141504"/>
              <a:ext cx="2200126" cy="43159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91424" tIns="91424" rIns="91424" bIns="91424" numCol="1" anchor="ctr">
              <a:spAutoFit/>
            </a:bodyPr>
            <a:lstStyle>
              <a:lvl1pPr algn="ctr">
                <a:defRPr sz="2000" b="1">
                  <a:solidFill>
                    <a:srgbClr val="FFFFFF"/>
                  </a:solidFill>
                </a:defRPr>
              </a:lvl1pPr>
            </a:lstStyle>
            <a:p>
              <a:r>
                <a:t>КОРИСТУВАЧ</a:t>
              </a:r>
            </a:p>
          </p:txBody>
        </p:sp>
      </p:grpSp>
      <p:grpSp>
        <p:nvGrpSpPr>
          <p:cNvPr id="784" name="Google Shape;289;p45"/>
          <p:cNvGrpSpPr/>
          <p:nvPr/>
        </p:nvGrpSpPr>
        <p:grpSpPr>
          <a:xfrm>
            <a:off x="8866050" y="1385313"/>
            <a:ext cx="2388301" cy="714601"/>
            <a:chOff x="0" y="0"/>
            <a:chExt cx="2388299" cy="714600"/>
          </a:xfrm>
        </p:grpSpPr>
        <p:sp>
          <p:nvSpPr>
            <p:cNvPr id="782" name="Shape"/>
            <p:cNvSpPr/>
            <p:nvPr/>
          </p:nvSpPr>
          <p:spPr>
            <a:xfrm>
              <a:off x="0" y="-1"/>
              <a:ext cx="2388300" cy="7146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18369" y="0"/>
                  </a:lnTo>
                  <a:lnTo>
                    <a:pt x="21600" y="10800"/>
                  </a:lnTo>
                  <a:lnTo>
                    <a:pt x="18369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0070C0"/>
            </a:solidFill>
            <a:ln w="9525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2000" b="1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783" name="МОНЕТИЗАЦІЯ"/>
            <p:cNvSpPr txBox="1"/>
            <p:nvPr/>
          </p:nvSpPr>
          <p:spPr>
            <a:xfrm>
              <a:off x="4762" y="141504"/>
              <a:ext cx="2200126" cy="43159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91424" tIns="91424" rIns="91424" bIns="91424" numCol="1" anchor="ctr">
              <a:spAutoFit/>
            </a:bodyPr>
            <a:lstStyle>
              <a:lvl1pPr algn="ctr">
                <a:defRPr sz="2000" b="1">
                  <a:solidFill>
                    <a:srgbClr val="FFFFFF"/>
                  </a:solidFill>
                </a:defRPr>
              </a:lvl1pPr>
            </a:lstStyle>
            <a:p>
              <a:r>
                <a:t>МОНЕТИЗАЦІЯ</a:t>
              </a:r>
            </a:p>
          </p:txBody>
        </p:sp>
      </p:grpSp>
      <p:sp>
        <p:nvSpPr>
          <p:cNvPr id="785" name="Google Shape;290;p45"/>
          <p:cNvSpPr txBox="1"/>
          <p:nvPr/>
        </p:nvSpPr>
        <p:spPr>
          <a:xfrm>
            <a:off x="729234" y="2245503"/>
            <a:ext cx="3581258" cy="13007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4" tIns="91424" rIns="91424" bIns="91424">
            <a:spAutoFit/>
          </a:bodyPr>
          <a:lstStyle/>
          <a:p>
            <a:r>
              <a:t>Вирішення проблем роздрібної торгівлі товарами чи послугами:</a:t>
            </a:r>
          </a:p>
          <a:p>
            <a:pPr marL="368300" indent="-342900">
              <a:buClr>
                <a:srgbClr val="0070C0"/>
              </a:buClr>
              <a:buSzPts val="1800"/>
              <a:buFont typeface="Arial"/>
              <a:buChar char="•"/>
            </a:pPr>
            <a:r>
              <a:t>пошук покупців/продавців;</a:t>
            </a:r>
          </a:p>
          <a:p>
            <a:pPr marL="368300" indent="-342900">
              <a:buClr>
                <a:srgbClr val="0070C0"/>
              </a:buClr>
              <a:buSzPts val="1800"/>
              <a:buFont typeface="Arial"/>
              <a:buChar char="•"/>
            </a:pPr>
            <a:r>
              <a:t>логістика.</a:t>
            </a:r>
          </a:p>
        </p:txBody>
      </p:sp>
      <p:sp>
        <p:nvSpPr>
          <p:cNvPr id="786" name="Google Shape;291;p45"/>
          <p:cNvSpPr txBox="1"/>
          <p:nvPr/>
        </p:nvSpPr>
        <p:spPr>
          <a:xfrm>
            <a:off x="4769648" y="2223546"/>
            <a:ext cx="2945053" cy="13007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4" tIns="91424" rIns="91424" bIns="91424">
            <a:spAutoFit/>
          </a:bodyPr>
          <a:lstStyle>
            <a:lvl1pPr marL="342900" indent="-317500">
              <a:buClr>
                <a:srgbClr val="0070C0"/>
              </a:buClr>
              <a:buSzPts val="1800"/>
              <a:buFont typeface="Arial"/>
              <a:buChar char="•"/>
            </a:lvl1pPr>
          </a:lstStyle>
          <a:p>
            <a:r>
              <a:t>фізичні та юридичні особи, які взаємодіють на торгівельному майданчику</a:t>
            </a:r>
          </a:p>
        </p:txBody>
      </p:sp>
      <p:sp>
        <p:nvSpPr>
          <p:cNvPr id="787" name="Google Shape;292;p45"/>
          <p:cNvSpPr txBox="1"/>
          <p:nvPr/>
        </p:nvSpPr>
        <p:spPr>
          <a:xfrm>
            <a:off x="8866050" y="2223546"/>
            <a:ext cx="2810576" cy="10086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4" tIns="91424" rIns="91424" bIns="91424">
            <a:spAutoFit/>
          </a:bodyPr>
          <a:lstStyle/>
          <a:p>
            <a:pPr marL="368300" indent="-342900">
              <a:buClr>
                <a:srgbClr val="0070C0"/>
              </a:buClr>
              <a:buSzPts val="1800"/>
              <a:buFont typeface="Arial"/>
              <a:buChar char="•"/>
            </a:pPr>
            <a:r>
              <a:t>одноразовий платіж;</a:t>
            </a:r>
          </a:p>
          <a:p>
            <a:pPr marL="368300" indent="-342900">
              <a:buClr>
                <a:srgbClr val="0070C0"/>
              </a:buClr>
              <a:buSzPts val="1800"/>
              <a:buFont typeface="Arial"/>
              <a:buChar char="•"/>
            </a:pPr>
            <a:r>
              <a:t>комісія за транзакцію;</a:t>
            </a:r>
          </a:p>
          <a:p>
            <a:pPr marL="368300" indent="-342900">
              <a:buClr>
                <a:srgbClr val="0070C0"/>
              </a:buClr>
              <a:buSzPts val="1800"/>
              <a:buFont typeface="Arial"/>
              <a:buChar char="•"/>
            </a:pPr>
            <a:r>
              <a:t>реклама;</a:t>
            </a:r>
          </a:p>
        </p:txBody>
      </p:sp>
      <p:pic>
        <p:nvPicPr>
          <p:cNvPr id="788" name="re_start_logo-08.png" descr="re_start_logo-08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9692" y="6187068"/>
            <a:ext cx="1288050" cy="249250"/>
          </a:xfrm>
          <a:prstGeom prst="rect">
            <a:avLst/>
          </a:prstGeom>
          <a:ln w="12700">
            <a:miter lim="400000"/>
          </a:ln>
        </p:spPr>
      </p:pic>
      <p:pic>
        <p:nvPicPr>
          <p:cNvPr id="789" name="cyberinnov8_bl.png" descr="cyberinnov8_bl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37715" y="6144835"/>
            <a:ext cx="1793092" cy="33371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1" name="Tijdelijke aanduiding voor afbeelding 4" descr="Tijdelijke aanduiding voor afbeelding 4"/>
          <p:cNvPicPr>
            <a:picLocks noGrp="1" noChangeAspect="1"/>
          </p:cNvPicPr>
          <p:nvPr>
            <p:ph type="pic" idx="21"/>
          </p:nvPr>
        </p:nvPicPr>
        <p:blipFill>
          <a:blip r:embed="rId2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792" name="Tijdelijke aanduiding voor tekst 2"/>
          <p:cNvSpPr txBox="1">
            <a:spLocks noGrp="1"/>
          </p:cNvSpPr>
          <p:nvPr>
            <p:ph type="body" sz="quarter" idx="1"/>
          </p:nvPr>
        </p:nvSpPr>
        <p:spPr>
          <a:xfrm>
            <a:off x="623393" y="541719"/>
            <a:ext cx="7128000" cy="432049"/>
          </a:xfrm>
          <a:prstGeom prst="rect">
            <a:avLst/>
          </a:prstGeom>
        </p:spPr>
        <p:txBody>
          <a:bodyPr/>
          <a:lstStyle>
            <a:lvl1pPr defTabSz="832104">
              <a:spcBef>
                <a:spcPts val="600"/>
              </a:spcBef>
              <a:defRPr sz="2730"/>
            </a:lvl1pPr>
          </a:lstStyle>
          <a:p>
            <a:r>
              <a:t>Основні риси Marketplace</a:t>
            </a:r>
          </a:p>
        </p:txBody>
      </p:sp>
      <p:sp>
        <p:nvSpPr>
          <p:cNvPr id="793" name="Tijdelijke aanduiding voor tekst 3"/>
          <p:cNvSpPr>
            <a:spLocks noGrp="1"/>
          </p:cNvSpPr>
          <p:nvPr>
            <p:ph type="body" idx="2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pPr algn="just"/>
            <a:r>
              <a:t>Продукт - це посередник</a:t>
            </a:r>
          </a:p>
          <a:p>
            <a:pPr algn="just"/>
            <a:r>
              <a:t>Потрібно вирішувати 2 проблеми (попит і пропозиція)</a:t>
            </a:r>
            <a:endParaRPr>
              <a:solidFill>
                <a:srgbClr val="008F00"/>
              </a:solidFill>
            </a:endParaRPr>
          </a:p>
          <a:p>
            <a:pPr algn="just"/>
            <a:r>
              <a:t>Успішна монетизація потребує значної кількості угод</a:t>
            </a:r>
          </a:p>
        </p:txBody>
      </p:sp>
      <p:pic>
        <p:nvPicPr>
          <p:cNvPr id="794" name="re_start_logo-08.png" descr="re_start_logo-08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9692" y="6187068"/>
            <a:ext cx="1288050" cy="249250"/>
          </a:xfrm>
          <a:prstGeom prst="rect">
            <a:avLst/>
          </a:prstGeom>
          <a:ln w="12700">
            <a:miter lim="400000"/>
          </a:ln>
        </p:spPr>
      </p:pic>
      <p:pic>
        <p:nvPicPr>
          <p:cNvPr id="795" name="cyberinnov8_bl.png" descr="cyberinnov8_bl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37715" y="6144835"/>
            <a:ext cx="1793092" cy="33371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7" name="Tijdelijke aanduiding voor tekst 1"/>
          <p:cNvSpPr txBox="1">
            <a:spLocks noGrp="1"/>
          </p:cNvSpPr>
          <p:nvPr>
            <p:ph type="body" sz="quarter" idx="1"/>
          </p:nvPr>
        </p:nvSpPr>
        <p:spPr>
          <a:xfrm>
            <a:off x="623393" y="541719"/>
            <a:ext cx="6048673" cy="432049"/>
          </a:xfrm>
          <a:prstGeom prst="rect">
            <a:avLst/>
          </a:prstGeom>
        </p:spPr>
        <p:txBody>
          <a:bodyPr/>
          <a:lstStyle/>
          <a:p>
            <a:pPr defTabSz="832104">
              <a:spcBef>
                <a:spcPts val="600"/>
              </a:spcBef>
              <a:defRPr sz="2730"/>
            </a:pPr>
            <a:r>
              <a:t>Приклади Marketplace</a:t>
            </a:r>
          </a:p>
        </p:txBody>
      </p:sp>
      <p:pic>
        <p:nvPicPr>
          <p:cNvPr id="798" name="Tijdelijke aanduiding voor afbeelding 7" descr="Tijdelijke aanduiding voor afbeelding 7"/>
          <p:cNvPicPr>
            <a:picLocks noGrp="1" noChangeAspect="1"/>
          </p:cNvPicPr>
          <p:nvPr>
            <p:ph type="pic" idx="21"/>
          </p:nvPr>
        </p:nvPicPr>
        <p:blipFill>
          <a:blip r:embed="rId2"/>
          <a:srcRect t="28792" b="28792"/>
          <a:stretch>
            <a:fillRect/>
          </a:stretch>
        </p:blipFill>
        <p:spPr>
          <a:xfrm>
            <a:off x="623391" y="3791020"/>
            <a:ext cx="6048673" cy="1584177"/>
          </a:xfrm>
          <a:prstGeom prst="rect">
            <a:avLst/>
          </a:prstGeom>
        </p:spPr>
      </p:pic>
      <p:sp>
        <p:nvSpPr>
          <p:cNvPr id="799" name="Tijdelijke aanduiding voor tekst 3"/>
          <p:cNvSpPr>
            <a:spLocks noGrp="1"/>
          </p:cNvSpPr>
          <p:nvPr>
            <p:ph type="body" idx="2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pPr algn="just">
              <a:buClr>
                <a:srgbClr val="0070C0"/>
              </a:buClr>
            </a:pPr>
            <a:r>
              <a:t>OLX</a:t>
            </a:r>
          </a:p>
          <a:p>
            <a:pPr algn="just">
              <a:buClr>
                <a:srgbClr val="0070C0"/>
              </a:buClr>
            </a:pPr>
            <a:r>
              <a:t>Rozetka</a:t>
            </a:r>
            <a:endParaRPr>
              <a:solidFill>
                <a:srgbClr val="008F00"/>
              </a:solidFill>
            </a:endParaRPr>
          </a:p>
          <a:p>
            <a:pPr algn="just">
              <a:buClr>
                <a:srgbClr val="0070C0"/>
              </a:buClr>
            </a:pPr>
            <a:r>
              <a:t>Amazon</a:t>
            </a:r>
          </a:p>
        </p:txBody>
      </p:sp>
      <p:pic>
        <p:nvPicPr>
          <p:cNvPr id="800" name="Tijdelijke aanduiding voor afbeelding 6" descr="Tijdelijke aanduiding voor afbeelding 6"/>
          <p:cNvPicPr>
            <a:picLocks noGrp="1" noChangeAspect="1"/>
          </p:cNvPicPr>
          <p:nvPr>
            <p:ph type="pic" idx="23"/>
          </p:nvPr>
        </p:nvPicPr>
        <p:blipFill>
          <a:blip r:embed="rId3"/>
          <a:srcRect t="160" b="160"/>
          <a:stretch>
            <a:fillRect/>
          </a:stretch>
        </p:blipFill>
        <p:spPr>
          <a:xfrm>
            <a:off x="6960096" y="1196751"/>
            <a:ext cx="4586625" cy="2376266"/>
          </a:xfrm>
          <a:prstGeom prst="rect">
            <a:avLst/>
          </a:prstGeom>
        </p:spPr>
      </p:pic>
      <p:pic>
        <p:nvPicPr>
          <p:cNvPr id="801" name="Tijdelijke aanduiding voor afbeelding 8" descr="Tijdelijke aanduiding voor afbeelding 8"/>
          <p:cNvPicPr>
            <a:picLocks noGrp="1" noChangeAspect="1"/>
          </p:cNvPicPr>
          <p:nvPr>
            <p:ph type="pic" idx="24"/>
          </p:nvPr>
        </p:nvPicPr>
        <p:blipFill>
          <a:blip r:embed="rId4"/>
          <a:srcRect t="20108" b="20108"/>
          <a:stretch>
            <a:fillRect/>
          </a:stretch>
        </p:blipFill>
        <p:spPr>
          <a:xfrm>
            <a:off x="6960096" y="3789039"/>
            <a:ext cx="4608513" cy="1584177"/>
          </a:xfrm>
          <a:prstGeom prst="rect">
            <a:avLst/>
          </a:prstGeom>
        </p:spPr>
      </p:pic>
      <p:pic>
        <p:nvPicPr>
          <p:cNvPr id="802" name="re_start_logo-08.png" descr="re_start_logo-08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9692" y="6187068"/>
            <a:ext cx="1288050" cy="249250"/>
          </a:xfrm>
          <a:prstGeom prst="rect">
            <a:avLst/>
          </a:prstGeom>
          <a:ln w="12700">
            <a:miter lim="400000"/>
          </a:ln>
        </p:spPr>
      </p:pic>
      <p:pic>
        <p:nvPicPr>
          <p:cNvPr id="803" name="cyberinnov8_bl.png" descr="cyberinnov8_bl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37715" y="6144835"/>
            <a:ext cx="1793092" cy="33371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01_donker blauwe achtergrond">
  <a:themeElements>
    <a:clrScheme name="01_donker blauwe achtergrond">
      <a:dk1>
        <a:srgbClr val="333333"/>
      </a:dk1>
      <a:lt1>
        <a:srgbClr val="031241"/>
      </a:lt1>
      <a:dk2>
        <a:srgbClr val="A7A7A7"/>
      </a:dk2>
      <a:lt2>
        <a:srgbClr val="535353"/>
      </a:lt2>
      <a:accent1>
        <a:srgbClr val="73C4EE"/>
      </a:accent1>
      <a:accent2>
        <a:srgbClr val="630F7A"/>
      </a:accent2>
      <a:accent3>
        <a:srgbClr val="E74394"/>
      </a:accent3>
      <a:accent4>
        <a:srgbClr val="152D79"/>
      </a:accent4>
      <a:accent5>
        <a:srgbClr val="FDCD15"/>
      </a:accent5>
      <a:accent6>
        <a:srgbClr val="00AFAA"/>
      </a:accent6>
      <a:hlink>
        <a:srgbClr val="0000FF"/>
      </a:hlink>
      <a:folHlink>
        <a:srgbClr val="FF00FF"/>
      </a:folHlink>
    </a:clrScheme>
    <a:fontScheme name="01_donker blauwe achtergrond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01_donker blauwe achtergron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333333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333333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01_donker blauwe achtergrond">
  <a:themeElements>
    <a:clrScheme name="01_donker blauwe achtergrond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73C4EE"/>
      </a:accent1>
      <a:accent2>
        <a:srgbClr val="630F7A"/>
      </a:accent2>
      <a:accent3>
        <a:srgbClr val="E74394"/>
      </a:accent3>
      <a:accent4>
        <a:srgbClr val="152D79"/>
      </a:accent4>
      <a:accent5>
        <a:srgbClr val="FDCD15"/>
      </a:accent5>
      <a:accent6>
        <a:srgbClr val="00AFAA"/>
      </a:accent6>
      <a:hlink>
        <a:srgbClr val="0000FF"/>
      </a:hlink>
      <a:folHlink>
        <a:srgbClr val="FF00FF"/>
      </a:folHlink>
    </a:clrScheme>
    <a:fontScheme name="01_donker blauwe achtergrond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01_donker blauwe achtergron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333333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333333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1D5030D6EBA3DF4D9ED12E7F81FBBA16" ma:contentTypeVersion="17" ma:contentTypeDescription="Utwórz nowy dokument." ma:contentTypeScope="" ma:versionID="2e98c46254eb2a0bd1d7f65fe43bc706">
  <xsd:schema xmlns:xsd="http://www.w3.org/2001/XMLSchema" xmlns:xs="http://www.w3.org/2001/XMLSchema" xmlns:p="http://schemas.microsoft.com/office/2006/metadata/properties" xmlns:ns2="db6ca9af-5e7b-4a43-b260-369d46749709" xmlns:ns3="9621946d-a57e-4aad-a791-840c9869fbac" xmlns:ns4="64d2644c-3e8f-476f-bee1-8438476db436" targetNamespace="http://schemas.microsoft.com/office/2006/metadata/properties" ma:root="true" ma:fieldsID="878a980d126702f42ed14b589b03a7cd" ns2:_="" ns3:_="" ns4:_="">
    <xsd:import namespace="db6ca9af-5e7b-4a43-b260-369d46749709"/>
    <xsd:import namespace="9621946d-a57e-4aad-a791-840c9869fbac"/>
    <xsd:import namespace="64d2644c-3e8f-476f-bee1-8438476db43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4:TaxCatchAll" minOccurs="0"/>
                <xsd:element ref="ns2:_Flow_Signoff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b6ca9af-5e7b-4a43-b260-369d4674970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MediaServiceAutoTags" ma:internalName="MediaServiceAutoTags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Tagi obrazów" ma:readOnly="false" ma:fieldId="{5cf76f15-5ced-4ddc-b409-7134ff3c332f}" ma:taxonomyMulti="true" ma:sspId="b4427c30-779f-4929-a31c-31fc6a806c1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_Flow_SignoffStatus" ma:index="24" nillable="true" ma:displayName="Status Unterschrift" ma:internalName="Status_x0020_Unterschrift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621946d-a57e-4aad-a791-840c9869fbac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Udostępniani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Udostępnione dla — szczegóły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4d2644c-3e8f-476f-bee1-8438476db436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ea01976c-4c38-405e-b6a0-37d989ab766c}" ma:internalName="TaxCatchAll" ma:showField="CatchAllData" ma:web="9621946d-a57e-4aad-a791-840c9869fba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64d2644c-3e8f-476f-bee1-8438476db436" xsi:nil="true"/>
    <_Flow_SignoffStatus xmlns="db6ca9af-5e7b-4a43-b260-369d46749709" xsi:nil="true"/>
    <lcf76f155ced4ddcb4097134ff3c332f xmlns="db6ca9af-5e7b-4a43-b260-369d46749709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B85F338A-F222-49C8-8A3C-9E8420479759}"/>
</file>

<file path=customXml/itemProps2.xml><?xml version="1.0" encoding="utf-8"?>
<ds:datastoreItem xmlns:ds="http://schemas.openxmlformats.org/officeDocument/2006/customXml" ds:itemID="{C3651B24-92F0-4EE9-A94C-6D4485528677}"/>
</file>

<file path=customXml/itemProps3.xml><?xml version="1.0" encoding="utf-8"?>
<ds:datastoreItem xmlns:ds="http://schemas.openxmlformats.org/officeDocument/2006/customXml" ds:itemID="{2F7E757D-2D1C-406C-B174-25898B510BC4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74</Words>
  <Application>Microsoft Office PowerPoint</Application>
  <PresentationFormat>Widescreen</PresentationFormat>
  <Paragraphs>21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Titillium</vt:lpstr>
      <vt:lpstr>01_donker blauwe achtergrond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Sviatoslav Sviatnenko</cp:lastModifiedBy>
  <cp:revision>1</cp:revision>
  <dcterms:modified xsi:type="dcterms:W3CDTF">2022-12-26T00:21:06Z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0x0101001D5030D6EBA3DF4D9ED12E7F81FBBA16</vt:lpwstr>
  </property>
</Properties>
</file>