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Прайсинг та ціноутворення</a:t>
            </a:r>
          </a:p>
        </p:txBody>
      </p:sp>
      <p:sp>
        <p:nvSpPr>
          <p:cNvPr id="770" name="Text Placeholder 2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Юрій Заремба  |  засновник та директор AXDRAFT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75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t>ЦІНОУТВОРЕННЯ = </a:t>
            </a:r>
            <a:r>
              <a:rPr cap="all"/>
              <a:t>експерименти</a:t>
            </a:r>
          </a:p>
        </p:txBody>
      </p:sp>
      <p:pic>
        <p:nvPicPr>
          <p:cNvPr id="776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02" y="603605"/>
            <a:ext cx="1793091" cy="333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645279" y="476672"/>
            <a:ext cx="10923329" cy="1584176"/>
          </a:xfrm>
          <a:prstGeom prst="rect">
            <a:avLst/>
          </a:prstGeom>
        </p:spPr>
      </p:pic>
      <p:sp>
        <p:nvSpPr>
          <p:cNvPr id="780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2" y="2276872"/>
            <a:ext cx="10945216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Принципи ціноутворення</a:t>
            </a:r>
          </a:p>
        </p:txBody>
      </p:sp>
      <p:sp>
        <p:nvSpPr>
          <p:cNvPr id="781" name="Tijdelijke aanduiding voor tekst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Спілкуйтеся з клієнтами</a:t>
            </a:r>
          </a:p>
          <a:p>
            <a:r>
              <a:t>Поєднайте ціну і цінність</a:t>
            </a:r>
            <a:endParaRPr>
              <a:solidFill>
                <a:srgbClr val="008F00"/>
              </a:solidFill>
            </a:endParaRPr>
          </a:p>
          <a:p>
            <a:r>
              <a:t>Комбінуйте, пакуйте і перепаковуйте</a:t>
            </a:r>
          </a:p>
          <a:p>
            <a:r>
              <a:t>Ціль: отримати максимальну ціну за продукт</a:t>
            </a:r>
          </a:p>
          <a:p>
            <a:r>
              <a:t>Якщо не просять знижку — надто дешево (B2B)</a:t>
            </a:r>
            <a:endParaRPr>
              <a:solidFill>
                <a:srgbClr val="008F00"/>
              </a:solidFill>
            </a:endParaRPr>
          </a:p>
          <a:p>
            <a:r>
              <a:t>Не змінюйте ціну для існуючих клієнтів</a:t>
            </a:r>
          </a:p>
        </p:txBody>
      </p:sp>
      <p:pic>
        <p:nvPicPr>
          <p:cNvPr id="782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Tijdelijke aanduiding voor afbeelding 8" descr="Tijdelijke aanduiding voor afbeelding 8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8864" t="10356" r="40151"/>
          <a:stretch>
            <a:fillRect/>
          </a:stretch>
        </p:blipFill>
        <p:spPr>
          <a:xfrm>
            <a:off x="7056967" y="1207071"/>
            <a:ext cx="4511642" cy="4164671"/>
          </a:xfrm>
          <a:prstGeom prst="rect">
            <a:avLst/>
          </a:prstGeom>
        </p:spPr>
      </p:pic>
      <p:sp>
        <p:nvSpPr>
          <p:cNvPr id="786" name="Tijdelijke aanduiding voor tekst 4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600"/>
              </a:spcBef>
              <a:defRPr sz="2730"/>
            </a:pPr>
            <a:r>
              <a:t>Ціноутворення в AXDRAFT</a:t>
            </a:r>
          </a:p>
        </p:txBody>
      </p:sp>
      <p:sp>
        <p:nvSpPr>
          <p:cNvPr id="787" name="Tijdelijke aanduiding voor tekst 5"/>
          <p:cNvSpPr>
            <a:spLocks noGrp="1"/>
          </p:cNvSpPr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defRPr b="1"/>
            </a:pPr>
            <a:r>
              <a:t>Версія 1</a:t>
            </a:r>
            <a:r>
              <a:rPr b="0"/>
              <a:t>: ціна за користувача: $20 на місяць / $40 на місяць / $80 на місяць</a:t>
            </a:r>
          </a:p>
          <a:p>
            <a:pPr algn="just">
              <a:defRPr b="1"/>
            </a:pPr>
            <a:r>
              <a:t>Версія 2</a:t>
            </a:r>
            <a:r>
              <a:rPr b="0"/>
              <a:t>: пакет — мінімум 10 користувачів: $750/місяць</a:t>
            </a:r>
          </a:p>
          <a:p>
            <a:pPr algn="just">
              <a:defRPr b="1"/>
            </a:pPr>
            <a:r>
              <a:t>Версія 3</a:t>
            </a:r>
            <a:r>
              <a:rPr b="0"/>
              <a:t>: готові юридичні документи: 3 документи — безкоштовно, 10 документів — $10/місяць</a:t>
            </a:r>
          </a:p>
          <a:p>
            <a:pPr algn="just">
              <a:defRPr b="1"/>
            </a:pPr>
            <a:r>
              <a:t>Версія 4</a:t>
            </a:r>
            <a:r>
              <a:rPr b="0"/>
              <a:t>: пакет — мінімум 100 документів на місяць: $1,200 на місяць</a:t>
            </a:r>
          </a:p>
          <a:p>
            <a:pPr algn="just">
              <a:defRPr b="1"/>
            </a:pPr>
            <a:r>
              <a:t>Версія 5</a:t>
            </a:r>
            <a:r>
              <a:rPr b="0"/>
              <a:t>: пакет — мінімум 50 документів на місяць: доплата за функції, $600 на місяць</a:t>
            </a:r>
          </a:p>
        </p:txBody>
      </p:sp>
      <p:pic>
        <p:nvPicPr>
          <p:cNvPr id="788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2379FD-F810-4677-BAB5-A177AA76303D}"/>
</file>

<file path=customXml/itemProps2.xml><?xml version="1.0" encoding="utf-8"?>
<ds:datastoreItem xmlns:ds="http://schemas.openxmlformats.org/officeDocument/2006/customXml" ds:itemID="{7E36A9E4-EE2B-4487-BFFB-745073EB82C8}"/>
</file>

<file path=customXml/itemProps3.xml><?xml version="1.0" encoding="utf-8"?>
<ds:datastoreItem xmlns:ds="http://schemas.openxmlformats.org/officeDocument/2006/customXml" ds:itemID="{D69809B7-674C-42AB-9589-470DC509554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2022-12-25T23:13:44Z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