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AF8"/>
          </a:solidFill>
        </a:fill>
      </a:tcStyle>
    </a:wholeTbl>
    <a:band2H>
      <a:tcTxStyle/>
      <a:tcStyle>
        <a:tcBdr/>
        <a:fill>
          <a:solidFill>
            <a:srgbClr val="EBF5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DDC"/>
          </a:solidFill>
        </a:fill>
      </a:tcStyle>
    </a:wholeTbl>
    <a:band2H>
      <a:tcTxStyle/>
      <a:tcStyle>
        <a:tcBdr/>
        <a:fill>
          <a:solidFill>
            <a:srgbClr val="FA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E2"/>
          </a:solidFill>
        </a:fill>
      </a:tcStyle>
    </a:wholeTbl>
    <a:band2H>
      <a:tcTxStyle/>
      <a:tcStyle>
        <a:tcBdr/>
        <a:fill>
          <a:solidFill>
            <a:srgbClr val="E6F2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firstCol>
    <a:lastRow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iatoslav Sviatnenko" userId="ee77cab3-2f70-461c-97be-5fc380e9e3bd" providerId="ADAL" clId="{4A9E0F03-18F5-4A3E-8C9E-EB1DA729A750}"/>
    <pc:docChg chg="custSel modSld">
      <pc:chgData name="Sviatoslav Sviatnenko" userId="ee77cab3-2f70-461c-97be-5fc380e9e3bd" providerId="ADAL" clId="{4A9E0F03-18F5-4A3E-8C9E-EB1DA729A750}" dt="2022-12-25T10:48:25.658" v="12" actId="5793"/>
      <pc:docMkLst>
        <pc:docMk/>
      </pc:docMkLst>
      <pc:sldChg chg="modSp mod">
        <pc:chgData name="Sviatoslav Sviatnenko" userId="ee77cab3-2f70-461c-97be-5fc380e9e3bd" providerId="ADAL" clId="{4A9E0F03-18F5-4A3E-8C9E-EB1DA729A750}" dt="2022-12-25T10:11:07.010" v="0" actId="27636"/>
        <pc:sldMkLst>
          <pc:docMk/>
          <pc:sldMk cId="0" sldId="257"/>
        </pc:sldMkLst>
        <pc:spChg chg="mod">
          <ac:chgData name="Sviatoslav Sviatnenko" userId="ee77cab3-2f70-461c-97be-5fc380e9e3bd" providerId="ADAL" clId="{4A9E0F03-18F5-4A3E-8C9E-EB1DA729A750}" dt="2022-12-25T10:11:07.010" v="0" actId="27636"/>
          <ac:spMkLst>
            <pc:docMk/>
            <pc:sldMk cId="0" sldId="257"/>
            <ac:spMk id="778" creationId="{00000000-0000-0000-0000-000000000000}"/>
          </ac:spMkLst>
        </pc:spChg>
      </pc:sldChg>
      <pc:sldChg chg="modSp mod">
        <pc:chgData name="Sviatoslav Sviatnenko" userId="ee77cab3-2f70-461c-97be-5fc380e9e3bd" providerId="ADAL" clId="{4A9E0F03-18F5-4A3E-8C9E-EB1DA729A750}" dt="2022-12-25T10:11:13.826" v="1" actId="27636"/>
        <pc:sldMkLst>
          <pc:docMk/>
          <pc:sldMk cId="0" sldId="258"/>
        </pc:sldMkLst>
        <pc:spChg chg="mod">
          <ac:chgData name="Sviatoslav Sviatnenko" userId="ee77cab3-2f70-461c-97be-5fc380e9e3bd" providerId="ADAL" clId="{4A9E0F03-18F5-4A3E-8C9E-EB1DA729A750}" dt="2022-12-25T10:11:13.826" v="1" actId="27636"/>
          <ac:spMkLst>
            <pc:docMk/>
            <pc:sldMk cId="0" sldId="258"/>
            <ac:spMk id="781" creationId="{00000000-0000-0000-0000-000000000000}"/>
          </ac:spMkLst>
        </pc:spChg>
      </pc:sldChg>
      <pc:sldChg chg="modSp mod">
        <pc:chgData name="Sviatoslav Sviatnenko" userId="ee77cab3-2f70-461c-97be-5fc380e9e3bd" providerId="ADAL" clId="{4A9E0F03-18F5-4A3E-8C9E-EB1DA729A750}" dt="2022-12-25T10:11:13.865" v="2" actId="27636"/>
        <pc:sldMkLst>
          <pc:docMk/>
          <pc:sldMk cId="0" sldId="259"/>
        </pc:sldMkLst>
        <pc:spChg chg="mod">
          <ac:chgData name="Sviatoslav Sviatnenko" userId="ee77cab3-2f70-461c-97be-5fc380e9e3bd" providerId="ADAL" clId="{4A9E0F03-18F5-4A3E-8C9E-EB1DA729A750}" dt="2022-12-25T10:11:13.865" v="2" actId="27636"/>
          <ac:spMkLst>
            <pc:docMk/>
            <pc:sldMk cId="0" sldId="259"/>
            <ac:spMk id="787" creationId="{00000000-0000-0000-0000-000000000000}"/>
          </ac:spMkLst>
        </pc:spChg>
      </pc:sldChg>
      <pc:sldChg chg="modSp mod">
        <pc:chgData name="Sviatoslav Sviatnenko" userId="ee77cab3-2f70-461c-97be-5fc380e9e3bd" providerId="ADAL" clId="{4A9E0F03-18F5-4A3E-8C9E-EB1DA729A750}" dt="2022-12-25T10:48:25.658" v="12" actId="5793"/>
        <pc:sldMkLst>
          <pc:docMk/>
          <pc:sldMk cId="0" sldId="260"/>
        </pc:sldMkLst>
        <pc:spChg chg="mod">
          <ac:chgData name="Sviatoslav Sviatnenko" userId="ee77cab3-2f70-461c-97be-5fc380e9e3bd" providerId="ADAL" clId="{4A9E0F03-18F5-4A3E-8C9E-EB1DA729A750}" dt="2022-12-25T10:11:13.868" v="3" actId="27636"/>
          <ac:spMkLst>
            <pc:docMk/>
            <pc:sldMk cId="0" sldId="260"/>
            <ac:spMk id="795" creationId="{00000000-0000-0000-0000-000000000000}"/>
          </ac:spMkLst>
        </pc:spChg>
        <pc:spChg chg="mod">
          <ac:chgData name="Sviatoslav Sviatnenko" userId="ee77cab3-2f70-461c-97be-5fc380e9e3bd" providerId="ADAL" clId="{4A9E0F03-18F5-4A3E-8C9E-EB1DA729A750}" dt="2022-12-25T10:48:25.658" v="12" actId="5793"/>
          <ac:spMkLst>
            <pc:docMk/>
            <pc:sldMk cId="0" sldId="260"/>
            <ac:spMk id="796" creationId="{00000000-0000-0000-0000-000000000000}"/>
          </ac:spMkLst>
        </pc:spChg>
      </pc:sldChg>
      <pc:sldChg chg="modSp mod">
        <pc:chgData name="Sviatoslav Sviatnenko" userId="ee77cab3-2f70-461c-97be-5fc380e9e3bd" providerId="ADAL" clId="{4A9E0F03-18F5-4A3E-8C9E-EB1DA729A750}" dt="2022-12-25T10:11:13.875" v="5" actId="27636"/>
        <pc:sldMkLst>
          <pc:docMk/>
          <pc:sldMk cId="0" sldId="261"/>
        </pc:sldMkLst>
        <pc:spChg chg="mod">
          <ac:chgData name="Sviatoslav Sviatnenko" userId="ee77cab3-2f70-461c-97be-5fc380e9e3bd" providerId="ADAL" clId="{4A9E0F03-18F5-4A3E-8C9E-EB1DA729A750}" dt="2022-12-25T10:11:13.873" v="4" actId="27636"/>
          <ac:spMkLst>
            <pc:docMk/>
            <pc:sldMk cId="0" sldId="261"/>
            <ac:spMk id="801" creationId="{00000000-0000-0000-0000-000000000000}"/>
          </ac:spMkLst>
        </pc:spChg>
        <pc:spChg chg="mod">
          <ac:chgData name="Sviatoslav Sviatnenko" userId="ee77cab3-2f70-461c-97be-5fc380e9e3bd" providerId="ADAL" clId="{4A9E0F03-18F5-4A3E-8C9E-EB1DA729A750}" dt="2022-12-25T10:11:13.875" v="5" actId="27636"/>
          <ac:spMkLst>
            <pc:docMk/>
            <pc:sldMk cId="0" sldId="261"/>
            <ac:spMk id="802" creationId="{00000000-0000-0000-0000-000000000000}"/>
          </ac:spMkLst>
        </pc:spChg>
      </pc:sldChg>
      <pc:sldChg chg="modSp mod">
        <pc:chgData name="Sviatoslav Sviatnenko" userId="ee77cab3-2f70-461c-97be-5fc380e9e3bd" providerId="ADAL" clId="{4A9E0F03-18F5-4A3E-8C9E-EB1DA729A750}" dt="2022-12-25T10:11:13.875" v="6" actId="27636"/>
        <pc:sldMkLst>
          <pc:docMk/>
          <pc:sldMk cId="0" sldId="262"/>
        </pc:sldMkLst>
        <pc:spChg chg="mod">
          <ac:chgData name="Sviatoslav Sviatnenko" userId="ee77cab3-2f70-461c-97be-5fc380e9e3bd" providerId="ADAL" clId="{4A9E0F03-18F5-4A3E-8C9E-EB1DA729A750}" dt="2022-12-25T10:11:13.875" v="6" actId="27636"/>
          <ac:spMkLst>
            <pc:docMk/>
            <pc:sldMk cId="0" sldId="262"/>
            <ac:spMk id="806" creationId="{00000000-0000-0000-0000-000000000000}"/>
          </ac:spMkLst>
        </pc:spChg>
      </pc:sldChg>
      <pc:sldChg chg="modSp mod">
        <pc:chgData name="Sviatoslav Sviatnenko" userId="ee77cab3-2f70-461c-97be-5fc380e9e3bd" providerId="ADAL" clId="{4A9E0F03-18F5-4A3E-8C9E-EB1DA729A750}" dt="2022-12-25T10:11:13.875" v="7" actId="27636"/>
        <pc:sldMkLst>
          <pc:docMk/>
          <pc:sldMk cId="0" sldId="263"/>
        </pc:sldMkLst>
        <pc:spChg chg="mod">
          <ac:chgData name="Sviatoslav Sviatnenko" userId="ee77cab3-2f70-461c-97be-5fc380e9e3bd" providerId="ADAL" clId="{4A9E0F03-18F5-4A3E-8C9E-EB1DA729A750}" dt="2022-12-25T10:11:13.875" v="7" actId="27636"/>
          <ac:spMkLst>
            <pc:docMk/>
            <pc:sldMk cId="0" sldId="263"/>
            <ac:spMk id="8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6" name="Shape 7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1575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" name="Donut 14"/>
          <p:cNvSpPr/>
          <p:nvPr/>
        </p:nvSpPr>
        <p:spPr>
          <a:xfrm>
            <a:off x="6456040" y="-1685114"/>
            <a:ext cx="6912000" cy="691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6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t>Speaker | Location | Date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6" y="5910121"/>
            <a:ext cx="2089023" cy="47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2" name="Donut 14"/>
          <p:cNvSpPr/>
          <p:nvPr/>
        </p:nvSpPr>
        <p:spPr>
          <a:xfrm>
            <a:off x="6456040" y="-1685114"/>
            <a:ext cx="6912000" cy="691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58595B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6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SzTx/>
              <a:buFontTx/>
              <a:buNone/>
              <a:defRPr sz="1200">
                <a:solidFill>
                  <a:srgbClr val="034EA2"/>
                </a:solidFill>
              </a:defRPr>
            </a:lvl1pPr>
          </a:lstStyle>
          <a:p>
            <a:r>
              <a:t>Speaker | Location | Date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34EA2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7668"/>
            <a:ext cx="2117760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30" y="3501008"/>
            <a:ext cx="5760000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6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5"/>
            <a:ext cx="7368056" cy="7368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Donut 15"/>
          <p:cNvSpPr/>
          <p:nvPr/>
        </p:nvSpPr>
        <p:spPr>
          <a:xfrm>
            <a:off x="6496492" y="500144"/>
            <a:ext cx="8424938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58595B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478" y="537395"/>
            <a:ext cx="2117759" cy="47753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8" name="Donut 11"/>
          <p:cNvSpPr/>
          <p:nvPr/>
        </p:nvSpPr>
        <p:spPr>
          <a:xfrm>
            <a:off x="-1329962" y="1700808"/>
            <a:ext cx="6508802" cy="6508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58595B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1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34EA2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034EA2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0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3" y="4365104"/>
            <a:ext cx="7296813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6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334" y="0"/>
            <a:ext cx="4550666" cy="474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51552" cy="472880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2523" y="4365104"/>
            <a:ext cx="6480001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3" descr="Picture 3"/>
          <p:cNvPicPr>
            <a:picLocks noChangeAspect="1"/>
          </p:cNvPicPr>
          <p:nvPr/>
        </p:nvPicPr>
        <p:blipFill>
          <a:blip r:embed="rId2"/>
          <a:srcRect l="20417" t="33928" b="1300"/>
          <a:stretch>
            <a:fillRect/>
          </a:stretch>
        </p:blipFill>
        <p:spPr>
          <a:xfrm>
            <a:off x="0" y="10798"/>
            <a:ext cx="8417040" cy="684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5"/>
            <a:ext cx="6480001" cy="632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9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3" y="4365104"/>
            <a:ext cx="7296813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9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34" y="0"/>
            <a:ext cx="4550666" cy="474531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51552" cy="472880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2523" y="4365104"/>
            <a:ext cx="6480001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5"/>
            <a:ext cx="6480001" cy="632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1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3" descr="Picture 3"/>
          <p:cNvPicPr>
            <a:picLocks noChangeAspect="1"/>
          </p:cNvPicPr>
          <p:nvPr/>
        </p:nvPicPr>
        <p:blipFill>
          <a:blip r:embed="rId3"/>
          <a:srcRect l="20417" t="33928" b="1300"/>
          <a:stretch>
            <a:fillRect/>
          </a:stretch>
        </p:blipFill>
        <p:spPr>
          <a:xfrm>
            <a:off x="1" y="1"/>
            <a:ext cx="8417041" cy="684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3" y="4365104"/>
            <a:ext cx="7296813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34" y="0"/>
            <a:ext cx="4550666" cy="474531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30" y="3501008"/>
            <a:ext cx="5760000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5"/>
            <a:ext cx="7368056" cy="7368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" name="Donut 15"/>
          <p:cNvSpPr/>
          <p:nvPr/>
        </p:nvSpPr>
        <p:spPr>
          <a:xfrm>
            <a:off x="6496492" y="500144"/>
            <a:ext cx="8424938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1575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51552" cy="472880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2523" y="4365104"/>
            <a:ext cx="6480001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5"/>
            <a:ext cx="6480001" cy="632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4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3" descr="Picture 3"/>
          <p:cNvPicPr>
            <a:picLocks noChangeAspect="1"/>
          </p:cNvPicPr>
          <p:nvPr/>
        </p:nvPicPr>
        <p:blipFill>
          <a:blip r:embed="rId3"/>
          <a:srcRect l="20417" t="33928" b="1300"/>
          <a:stretch>
            <a:fillRect/>
          </a:stretch>
        </p:blipFill>
        <p:spPr>
          <a:xfrm>
            <a:off x="1" y="1"/>
            <a:ext cx="8417041" cy="684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3" y="4364549"/>
            <a:ext cx="6720749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782" y="0"/>
            <a:ext cx="4570218" cy="475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9475" y="4365104"/>
            <a:ext cx="6480000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6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68455" cy="4771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7" descr="Picture 7"/>
          <p:cNvPicPr>
            <a:picLocks noChangeAspect="1"/>
          </p:cNvPicPr>
          <p:nvPr/>
        </p:nvPicPr>
        <p:blipFill>
          <a:blip r:embed="rId2"/>
          <a:srcRect l="21746" t="35234"/>
          <a:stretch>
            <a:fillRect/>
          </a:stretch>
        </p:blipFill>
        <p:spPr>
          <a:xfrm>
            <a:off x="0" y="0"/>
            <a:ext cx="8426961" cy="6971158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5"/>
            <a:ext cx="6480001" cy="632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80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083" y="-1"/>
            <a:ext cx="2391917" cy="148229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1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3" y="1196976"/>
            <a:ext cx="8640000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13000"/>
              </a:lnSpc>
              <a:spcBef>
                <a:spcPts val="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267" y="0"/>
            <a:ext cx="1940734" cy="260868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9000001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2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2" y="1196976"/>
            <a:ext cx="9000002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2" descr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8337" y="5624772"/>
            <a:ext cx="2133663" cy="1233229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1"/>
            <a:ext cx="3456385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pic>
        <p:nvPicPr>
          <p:cNvPr id="32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49" y="6072925"/>
            <a:ext cx="2117760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128000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4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1196976"/>
            <a:ext cx="7128000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pic>
        <p:nvPicPr>
          <p:cNvPr id="325" name="Afbeelding 2" descr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53" y="0"/>
            <a:ext cx="2394163" cy="874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463819" y="1196751"/>
            <a:ext cx="3360374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7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8208236" y="1196751"/>
            <a:ext cx="3360374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3456383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9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1196976"/>
            <a:ext cx="3456384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" name="Donut 11"/>
          <p:cNvSpPr/>
          <p:nvPr/>
        </p:nvSpPr>
        <p:spPr>
          <a:xfrm>
            <a:off x="-1329962" y="1700808"/>
            <a:ext cx="6508802" cy="6508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4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61" y="537984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1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91479" y="1340642"/>
            <a:ext cx="3360374" cy="4464622"/>
          </a:xfrm>
          <a:prstGeom prst="rect">
            <a:avLst/>
          </a:prstGeom>
          <a:solidFill>
            <a:srgbClr val="FFFFFF"/>
          </a:solidFill>
          <a:ln w="2540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179388" indent="-179388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defRPr sz="2000"/>
            </a:lvl1pPr>
            <a:lvl2pPr marL="647999" indent="-180000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Char char="•"/>
              <a:defRPr sz="2000"/>
            </a:lvl2pPr>
            <a:lvl3pPr marL="1143000" indent="-179999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defRPr sz="2000"/>
            </a:lvl3pPr>
            <a:lvl4pPr marL="1600200" indent="-179999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Char char="•"/>
              <a:defRPr sz="2000"/>
            </a:lvl4pPr>
            <a:lvl5pPr marL="2057400" indent="-228600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defRPr sz="2000"/>
            </a:lvl5pPr>
          </a:lstStyle>
          <a:p>
            <a:r>
              <a:t>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80" y="476672"/>
            <a:ext cx="10923328" cy="158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1" y="2276872"/>
            <a:ext cx="10945217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2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3262" y="1196628"/>
            <a:ext cx="20162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3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967" y="3788891"/>
            <a:ext cx="4511642" cy="158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4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552384" y="1196603"/>
            <a:ext cx="20162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6" name="Text Placeholder 4"/>
          <p:cNvSpPr>
            <a:spLocks noGrp="1"/>
          </p:cNvSpPr>
          <p:nvPr>
            <p:ph type="body" sz="half" idx="24" hasCustomPrompt="1"/>
          </p:nvPr>
        </p:nvSpPr>
        <p:spPr>
          <a:xfrm>
            <a:off x="623393" y="1196976"/>
            <a:ext cx="604867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7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23392" y="3791020"/>
            <a:ext cx="10945216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8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389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0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402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3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7056967" y="3429000"/>
            <a:ext cx="4511642" cy="19442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4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108" y="1196751"/>
            <a:ext cx="4511641" cy="195072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6" name="Text Placeholder 4"/>
          <p:cNvSpPr>
            <a:spLocks noGrp="1"/>
          </p:cNvSpPr>
          <p:nvPr>
            <p:ph type="body" sz="half" idx="23" hasCustomPrompt="1"/>
          </p:nvPr>
        </p:nvSpPr>
        <p:spPr>
          <a:xfrm>
            <a:off x="623393" y="1196976"/>
            <a:ext cx="604867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34EA2"/>
                </a:solidFill>
              </a:defRPr>
            </a:lvl1pPr>
            <a:lvl2pPr marL="763360" indent="-306160">
              <a:buFontTx/>
              <a:defRPr sz="3000">
                <a:solidFill>
                  <a:srgbClr val="034EA2"/>
                </a:solidFill>
              </a:defRPr>
            </a:lvl2pPr>
            <a:lvl3pPr marL="1200150" indent="-285750">
              <a:buFontTx/>
              <a:defRPr sz="3000">
                <a:solidFill>
                  <a:srgbClr val="034EA2"/>
                </a:solidFill>
              </a:defRPr>
            </a:lvl3pPr>
            <a:lvl4pPr marL="1714500" indent="-342900">
              <a:buFontTx/>
              <a:defRPr sz="3000">
                <a:solidFill>
                  <a:srgbClr val="034EA2"/>
                </a:solidFill>
              </a:defRPr>
            </a:lvl4pPr>
            <a:lvl5pPr marL="2171700" indent="-342900">
              <a:buFontTx/>
              <a:defRPr sz="3000">
                <a:solidFill>
                  <a:srgbClr val="034EA2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 5"/>
          <p:cNvSpPr/>
          <p:nvPr/>
        </p:nvSpPr>
        <p:spPr>
          <a:xfrm>
            <a:off x="1451999" y="-45721"/>
            <a:ext cx="9288002" cy="693801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36" y="4851298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24939" y="3785892"/>
            <a:ext cx="6542124" cy="368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034EA2"/>
                </a:solidFill>
              </a:defRPr>
            </a:lvl1pPr>
            <a:lvl2pPr marL="661307" indent="-204107" algn="ctr">
              <a:spcBef>
                <a:spcPts val="400"/>
              </a:spcBef>
              <a:buFontTx/>
              <a:defRPr sz="2000">
                <a:solidFill>
                  <a:srgbClr val="034EA2"/>
                </a:solidFill>
              </a:defRPr>
            </a:lvl2pPr>
            <a:lvl3pPr marL="1104900" indent="-190500" algn="ctr">
              <a:spcBef>
                <a:spcPts val="400"/>
              </a:spcBef>
              <a:buFontTx/>
              <a:defRPr sz="2000">
                <a:solidFill>
                  <a:srgbClr val="034EA2"/>
                </a:solidFill>
              </a:defRPr>
            </a:lvl3pPr>
            <a:lvl4pPr marL="1600200" indent="-228600" algn="ctr">
              <a:spcBef>
                <a:spcPts val="400"/>
              </a:spcBef>
              <a:buFontTx/>
              <a:defRPr sz="2000">
                <a:solidFill>
                  <a:srgbClr val="034EA2"/>
                </a:solidFill>
              </a:defRPr>
            </a:lvl4pPr>
            <a:lvl5pPr marL="2057400" indent="-228600" algn="ctr">
              <a:spcBef>
                <a:spcPts val="400"/>
              </a:spcBef>
              <a:buFontTx/>
              <a:defRPr sz="2000">
                <a:solidFill>
                  <a:srgbClr val="034EA2"/>
                </a:solidFill>
              </a:defRPr>
            </a:lvl5pPr>
          </a:lstStyle>
          <a:p>
            <a:r>
              <a:t>Additional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6" name="TextBox 2"/>
          <p:cNvSpPr txBox="1"/>
          <p:nvPr/>
        </p:nvSpPr>
        <p:spPr>
          <a:xfrm>
            <a:off x="45719" y="3127898"/>
            <a:ext cx="1210056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34EA2"/>
                </a:solidFill>
              </a:defRPr>
            </a:lvl1pPr>
          </a:lstStyle>
          <a:p>
            <a:r>
              <a:t>eit.europa.eu</a:t>
            </a:r>
          </a:p>
        </p:txBody>
      </p:sp>
      <p:pic>
        <p:nvPicPr>
          <p:cNvPr id="447" name="Afbeelding 9" descr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61" y="2132857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083" y="-1"/>
            <a:ext cx="2391917" cy="148229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0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3" y="1196976"/>
            <a:ext cx="8640000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3" name="Donut 14"/>
          <p:cNvSpPr/>
          <p:nvPr/>
        </p:nvSpPr>
        <p:spPr>
          <a:xfrm>
            <a:off x="6456040" y="-1685114"/>
            <a:ext cx="6912000" cy="691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6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t>Speaker | Location | Date</a:t>
            </a:r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1575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267" y="0"/>
            <a:ext cx="1940734" cy="2608685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9000001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1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2" y="1196976"/>
            <a:ext cx="9000002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4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1"/>
            <a:ext cx="3456385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pic>
        <p:nvPicPr>
          <p:cNvPr id="480" name="Picture 2" descr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8337" y="5624772"/>
            <a:ext cx="2133663" cy="1233229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128000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8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49" y="6070858"/>
            <a:ext cx="2117760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1196976"/>
            <a:ext cx="7128000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pic>
        <p:nvPicPr>
          <p:cNvPr id="484" name="Afbeelding 2" descr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53" y="0"/>
            <a:ext cx="2394163" cy="874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463819" y="1196751"/>
            <a:ext cx="3360374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96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8208236" y="1196751"/>
            <a:ext cx="3360374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3456383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1196976"/>
            <a:ext cx="3456384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91479" y="1340642"/>
            <a:ext cx="3360374" cy="4464622"/>
          </a:xfrm>
          <a:prstGeom prst="rect">
            <a:avLst/>
          </a:prstGeom>
          <a:solidFill>
            <a:srgbClr val="FFFFFF"/>
          </a:solidFill>
          <a:ln w="2540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179388" indent="-179388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defRPr sz="2000"/>
            </a:lvl1pPr>
            <a:lvl2pPr marL="647999" indent="-1800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Char char="•"/>
              <a:defRPr sz="2000"/>
            </a:lvl2pPr>
            <a:lvl3pPr marL="1143000" indent="-179999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defRPr sz="2000"/>
            </a:lvl3pPr>
            <a:lvl4pPr marL="1600200" indent="-179999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Char char="•"/>
              <a:defRPr sz="2000"/>
            </a:lvl4pPr>
            <a:lvl5pPr marL="2057400" indent="-2286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defRPr sz="2000"/>
            </a:lvl5pPr>
          </a:lstStyle>
          <a:p>
            <a:r>
              <a:t>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80" y="476672"/>
            <a:ext cx="10923328" cy="158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1" y="2276872"/>
            <a:ext cx="10945217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1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3262" y="1196628"/>
            <a:ext cx="20162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32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967" y="3788891"/>
            <a:ext cx="4511642" cy="158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33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552384" y="1196603"/>
            <a:ext cx="20162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5" name="Text Placeholder 4"/>
          <p:cNvSpPr>
            <a:spLocks noGrp="1"/>
          </p:cNvSpPr>
          <p:nvPr>
            <p:ph type="body" sz="half" idx="24" hasCustomPrompt="1"/>
          </p:nvPr>
        </p:nvSpPr>
        <p:spPr>
          <a:xfrm>
            <a:off x="623393" y="1196976"/>
            <a:ext cx="604867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6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23392" y="3791020"/>
            <a:ext cx="10945216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4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548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9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561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2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7056967" y="3429000"/>
            <a:ext cx="4511642" cy="19442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73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108" y="1196751"/>
            <a:ext cx="4511641" cy="195072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5" name="Text Placeholder 4"/>
          <p:cNvSpPr>
            <a:spLocks noGrp="1"/>
          </p:cNvSpPr>
          <p:nvPr>
            <p:ph type="body" sz="half" idx="23" hasCustomPrompt="1"/>
          </p:nvPr>
        </p:nvSpPr>
        <p:spPr>
          <a:xfrm>
            <a:off x="623393" y="1196976"/>
            <a:ext cx="604867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5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6BB745"/>
                </a:solidFill>
              </a:defRPr>
            </a:lvl1pPr>
            <a:lvl2pPr marL="763360" indent="-306160">
              <a:buFontTx/>
              <a:defRPr sz="3000">
                <a:solidFill>
                  <a:srgbClr val="6BB745"/>
                </a:solidFill>
              </a:defRPr>
            </a:lvl2pPr>
            <a:lvl3pPr marL="1200150" indent="-285750">
              <a:buFontTx/>
              <a:defRPr sz="3000">
                <a:solidFill>
                  <a:srgbClr val="6BB745"/>
                </a:solidFill>
              </a:defRPr>
            </a:lvl3pPr>
            <a:lvl4pPr marL="1714500" indent="-342900">
              <a:buFontTx/>
              <a:defRPr sz="3000">
                <a:solidFill>
                  <a:srgbClr val="6BB745"/>
                </a:solidFill>
              </a:defRPr>
            </a:lvl4pPr>
            <a:lvl5pPr marL="2171700" indent="-342900">
              <a:buFontTx/>
              <a:defRPr sz="3000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1575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30" y="3501008"/>
            <a:ext cx="5760000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8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5"/>
            <a:ext cx="7368056" cy="7368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" name="Donut 15"/>
          <p:cNvSpPr/>
          <p:nvPr/>
        </p:nvSpPr>
        <p:spPr>
          <a:xfrm>
            <a:off x="6496492" y="500144"/>
            <a:ext cx="8424938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Rectangle 7"/>
          <p:cNvSpPr/>
          <p:nvPr/>
        </p:nvSpPr>
        <p:spPr>
          <a:xfrm>
            <a:off x="1451999" y="-45721"/>
            <a:ext cx="9288002" cy="693801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24939" y="3785892"/>
            <a:ext cx="6542124" cy="368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6BB745"/>
                </a:solidFill>
              </a:defRPr>
            </a:lvl1pPr>
            <a:lvl2pPr marL="661307" indent="-204107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2pPr>
            <a:lvl3pPr marL="1104900" indent="-190500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3pPr>
            <a:lvl4pPr marL="1600200" indent="-228600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4pPr>
            <a:lvl5pPr marL="2057400" indent="-228600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5pPr>
          </a:lstStyle>
          <a:p>
            <a:r>
              <a:t>Additional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4" name="TextBox 2"/>
          <p:cNvSpPr txBox="1"/>
          <p:nvPr/>
        </p:nvSpPr>
        <p:spPr>
          <a:xfrm>
            <a:off x="45719" y="3127898"/>
            <a:ext cx="1210056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6BB745"/>
                </a:solidFill>
              </a:defRPr>
            </a:lvl1pPr>
          </a:lstStyle>
          <a:p>
            <a:r>
              <a:t>eit.europa.eu</a:t>
            </a:r>
          </a:p>
        </p:txBody>
      </p:sp>
      <p:pic>
        <p:nvPicPr>
          <p:cNvPr id="605" name="Afbeelding 9" descr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61" y="2132857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36" y="4851298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3" y="6467128"/>
            <a:ext cx="231277" cy="231141"/>
          </a:xfrm>
          <a:prstGeom prst="rect">
            <a:avLst/>
          </a:prstGeom>
        </p:spPr>
        <p:txBody>
          <a:bodyPr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1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950" y="1"/>
            <a:ext cx="3193050" cy="1483343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872908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9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3393" y="1196976"/>
            <a:ext cx="7872908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206" y="0"/>
            <a:ext cx="2589794" cy="2609528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8352928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0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3" y="1196976"/>
            <a:ext cx="832854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6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1"/>
            <a:ext cx="3456385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pic>
        <p:nvPicPr>
          <p:cNvPr id="639" name="Picture 2" descr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52384" y="5625199"/>
            <a:ext cx="2439617" cy="1232802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7104789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1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4" y="1196976"/>
            <a:ext cx="7104789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pic>
        <p:nvPicPr>
          <p:cNvPr id="642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49" y="6070858"/>
            <a:ext cx="2117760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277" y="0"/>
            <a:ext cx="3192426" cy="874129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463819" y="1196751"/>
            <a:ext cx="3360374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55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8208236" y="1196751"/>
            <a:ext cx="3360374" cy="41764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3456383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7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1196976"/>
            <a:ext cx="3456384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91479" y="1340642"/>
            <a:ext cx="3360374" cy="4464622"/>
          </a:xfrm>
          <a:prstGeom prst="rect">
            <a:avLst/>
          </a:prstGeom>
          <a:solidFill>
            <a:srgbClr val="FFFFFF"/>
          </a:solidFill>
          <a:ln w="2540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0" indent="-1800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defRPr sz="2000"/>
            </a:lvl1pPr>
            <a:lvl2pPr marL="647999" indent="-1800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Char char="•"/>
              <a:defRPr sz="2000"/>
            </a:lvl2pPr>
            <a:lvl3pPr marL="1143000" indent="-179999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defRPr sz="2000"/>
            </a:lvl3pPr>
            <a:lvl4pPr marL="1600200" indent="-179999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Char char="•"/>
              <a:defRPr sz="2000"/>
            </a:lvl4pPr>
            <a:lvl5pPr marL="2057400" indent="-2286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defRPr sz="2000"/>
            </a:lvl5pPr>
          </a:lstStyle>
          <a:p>
            <a:r>
              <a:t>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80" y="476672"/>
            <a:ext cx="10923328" cy="158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1" y="2276872"/>
            <a:ext cx="10945217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0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3262" y="1196628"/>
            <a:ext cx="20162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1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967" y="3788891"/>
            <a:ext cx="4511642" cy="158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2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552384" y="1196603"/>
            <a:ext cx="20162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4" name="Text Placeholder 4"/>
          <p:cNvSpPr>
            <a:spLocks noGrp="1"/>
          </p:cNvSpPr>
          <p:nvPr>
            <p:ph type="body" sz="half" idx="24" hasCustomPrompt="1"/>
          </p:nvPr>
        </p:nvSpPr>
        <p:spPr>
          <a:xfrm>
            <a:off x="623393" y="1196976"/>
            <a:ext cx="604867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6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5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23392" y="3791020"/>
            <a:ext cx="10945216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06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707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Donut 11"/>
          <p:cNvSpPr/>
          <p:nvPr/>
        </p:nvSpPr>
        <p:spPr>
          <a:xfrm>
            <a:off x="-1329962" y="1700808"/>
            <a:ext cx="6508802" cy="6508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1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pic>
        <p:nvPicPr>
          <p:cNvPr id="8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61" y="537984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8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720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1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7056967" y="3429000"/>
            <a:ext cx="4511642" cy="19442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32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108" y="1196751"/>
            <a:ext cx="4511641" cy="195072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rgbClr val="6BB745"/>
                </a:solidFill>
              </a:defRPr>
            </a:lvl1pPr>
            <a:lvl2pPr marL="763360" indent="-306160">
              <a:buFontTx/>
              <a:defRPr sz="3000" b="1">
                <a:solidFill>
                  <a:srgbClr val="6BB745"/>
                </a:solidFill>
              </a:defRPr>
            </a:lvl2pPr>
            <a:lvl3pPr marL="1200150" indent="-285750">
              <a:buFontTx/>
              <a:defRPr sz="3000" b="1">
                <a:solidFill>
                  <a:srgbClr val="6BB745"/>
                </a:solidFill>
              </a:defRPr>
            </a:lvl3pPr>
            <a:lvl4pPr marL="1714500" indent="-342900">
              <a:buFontTx/>
              <a:defRPr sz="3000" b="1">
                <a:solidFill>
                  <a:srgbClr val="6BB745"/>
                </a:solidFill>
              </a:defRPr>
            </a:lvl4pPr>
            <a:lvl5pPr marL="2171700" indent="-342900">
              <a:buFontTx/>
              <a:defRPr sz="3000"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4" name="Text Placeholder 4"/>
          <p:cNvSpPr>
            <a:spLocks noGrp="1"/>
          </p:cNvSpPr>
          <p:nvPr>
            <p:ph type="body" sz="half" idx="23" hasCustomPrompt="1"/>
          </p:nvPr>
        </p:nvSpPr>
        <p:spPr>
          <a:xfrm>
            <a:off x="623393" y="1196976"/>
            <a:ext cx="6048673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defRPr sz="2000"/>
            </a:lvl1pPr>
          </a:lstStyle>
          <a:p>
            <a:r>
              <a:t>Text Here
Text Here
Text Here
Text Here</a:t>
            </a:r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9"/>
          <p:cNvSpPr/>
          <p:nvPr/>
        </p:nvSpPr>
        <p:spPr>
          <a:xfrm>
            <a:off x="1451999" y="-45721"/>
            <a:ext cx="9288002" cy="693801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31638" y="3785892"/>
            <a:ext cx="6542125" cy="368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6BB745"/>
                </a:solidFill>
              </a:defRPr>
            </a:lvl1pPr>
            <a:lvl2pPr marL="661307" indent="-204107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2pPr>
            <a:lvl3pPr marL="1104900" indent="-190500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3pPr>
            <a:lvl4pPr marL="1600200" indent="-228600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4pPr>
            <a:lvl5pPr marL="2057400" indent="-228600" algn="ctr">
              <a:spcBef>
                <a:spcPts val="400"/>
              </a:spcBef>
              <a:buFontTx/>
              <a:defRPr sz="2000">
                <a:solidFill>
                  <a:srgbClr val="6BB745"/>
                </a:solidFill>
              </a:defRPr>
            </a:lvl5pPr>
          </a:lstStyle>
          <a:p>
            <a:r>
              <a:t>Additional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44" name="Afbeelding 9" descr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61" y="2132857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36" y="4851298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11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5360" y="4365104"/>
            <a:ext cx="7296812" cy="792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spcBef>
                <a:spcPts val="0"/>
              </a:spcBef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5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334" y="0"/>
            <a:ext cx="4550666" cy="4745318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" name="Donut 14"/>
          <p:cNvSpPr/>
          <p:nvPr/>
        </p:nvSpPr>
        <p:spPr>
          <a:xfrm>
            <a:off x="6456040" y="-1685114"/>
            <a:ext cx="6912000" cy="691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  <a:lvl2pPr marL="763360" indent="-306160">
              <a:buFontTx/>
              <a:defRPr sz="3000">
                <a:solidFill>
                  <a:srgbClr val="FFFFFF"/>
                </a:solidFill>
              </a:defRPr>
            </a:lvl2pPr>
            <a:lvl3pPr marL="1200150" indent="-285750">
              <a:buFontTx/>
              <a:defRPr sz="3000">
                <a:solidFill>
                  <a:srgbClr val="FFFFFF"/>
                </a:solidFill>
              </a:defRPr>
            </a:lvl3pPr>
            <a:lvl4pPr marL="1714500" indent="-342900">
              <a:buFontTx/>
              <a:defRPr sz="3000">
                <a:solidFill>
                  <a:srgbClr val="FFFFFF"/>
                </a:solidFill>
              </a:defRPr>
            </a:lvl4pPr>
            <a:lvl5pPr marL="2171700" indent="-342900">
              <a:buFontTx/>
              <a:defRPr sz="3000">
                <a:solidFill>
                  <a:srgbClr val="FFFFFF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6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t>Speaker | Location | Date</a:t>
            </a:r>
          </a:p>
        </p:txBody>
      </p:sp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1575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30" y="3501008"/>
            <a:ext cx="5760000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06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5"/>
            <a:ext cx="7368056" cy="7368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" name="Donut 15"/>
          <p:cNvSpPr/>
          <p:nvPr/>
        </p:nvSpPr>
        <p:spPr>
          <a:xfrm>
            <a:off x="6496492" y="500144"/>
            <a:ext cx="8424938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0" y="5901575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8" name="Donut 11"/>
          <p:cNvSpPr/>
          <p:nvPr/>
        </p:nvSpPr>
        <p:spPr>
          <a:xfrm>
            <a:off x="-1329962" y="1700808"/>
            <a:ext cx="6508802" cy="6508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1" cy="360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579664" indent="-122464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buFontTx/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1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61" y="537984"/>
            <a:ext cx="2083577" cy="50176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 txBox="1"/>
          <p:nvPr/>
        </p:nvSpPr>
        <p:spPr>
          <a:xfrm>
            <a:off x="765387" y="4725144"/>
            <a:ext cx="528489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t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A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Tijdelijke aanduiding voor afbeelding 6" descr="Tijdelijke aanduiding voor afbeelding 6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6767" r="26565"/>
          <a:stretch>
            <a:fillRect/>
          </a:stretch>
        </p:blipFill>
        <p:spPr>
          <a:xfrm>
            <a:off x="6889839" y="-1251521"/>
            <a:ext cx="6044408" cy="604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799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76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13163" y="3152874"/>
            <a:ext cx="6564384" cy="1958901"/>
          </a:xfrm>
          <a:prstGeom prst="rect">
            <a:avLst/>
          </a:prstGeom>
        </p:spPr>
        <p:txBody>
          <a:bodyPr/>
          <a:lstStyle/>
          <a:p>
            <a:r>
              <a:t>Можливості для розвитку</a:t>
            </a:r>
            <a:br/>
            <a:r>
              <a:t>агробізнесу  в умовах турбулентності. </a:t>
            </a:r>
            <a:br/>
            <a:r>
              <a:t>Кейс DroneUA та Програми USAID АГРО.  </a:t>
            </a:r>
          </a:p>
        </p:txBody>
      </p:sp>
      <p:sp>
        <p:nvSpPr>
          <p:cNvPr id="770" name="Text Placeholder 2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Валерій Яковенко  |  співзасновник та керуючий партнер DroneUA</a:t>
            </a:r>
          </a:p>
        </p:txBody>
      </p:sp>
      <p:pic>
        <p:nvPicPr>
          <p:cNvPr id="771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78" y="645838"/>
            <a:ext cx="1288048" cy="24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02" y="603605"/>
            <a:ext cx="1793091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ijdelijke aanduiding voor tekst 5"/>
          <p:cNvSpPr>
            <a:spLocks noGrp="1"/>
          </p:cNvSpPr>
          <p:nvPr>
            <p:ph type="body" idx="24"/>
          </p:nvPr>
        </p:nvSpPr>
        <p:spPr>
          <a:xfrm>
            <a:off x="623393" y="1196976"/>
            <a:ext cx="7258425" cy="45693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Зниження інвестиційної привабливості</a:t>
            </a:r>
          </a:p>
          <a:p>
            <a:r>
              <a:t>Гостра потреба змінювати підходи до агротехнологічних процесів — оптимізація витрат та збільшення ефективності</a:t>
            </a:r>
          </a:p>
          <a:p>
            <a:r>
              <a:t>Дефіцит людських ресурсів: низький % молодих кваліфікованих фахівців </a:t>
            </a:r>
          </a:p>
          <a:p>
            <a:r>
              <a:t>Повільна адаптація фінансових інструментів до потреб агровиробників </a:t>
            </a:r>
          </a:p>
          <a:p>
            <a:r>
              <a:t>Підвищення цін на залучені ресурси/підвищення вартості витрат на виробництво продукції </a:t>
            </a:r>
          </a:p>
          <a:p>
            <a:r>
              <a:t>Зростання вартості енергетичних ресурсів </a:t>
            </a:r>
          </a:p>
          <a:p>
            <a:r>
              <a:t>Відсутність гнучкості монопольної інфраструктури постачання електроенергіїі</a:t>
            </a:r>
          </a:p>
        </p:txBody>
      </p:sp>
      <p:pic>
        <p:nvPicPr>
          <p:cNvPr id="775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Tijdelijke aanduiding voor afbeelding 6" descr="Tijdelijke aanduiding voor afbeelding 6"/>
          <p:cNvPicPr>
            <a:picLocks noChangeAspect="1"/>
          </p:cNvPicPr>
          <p:nvPr/>
        </p:nvPicPr>
        <p:blipFill>
          <a:blip r:embed="rId4"/>
          <a:srcRect l="39870" r="6455"/>
          <a:stretch>
            <a:fillRect/>
          </a:stretch>
        </p:blipFill>
        <p:spPr>
          <a:xfrm>
            <a:off x="8208236" y="1196751"/>
            <a:ext cx="3360374" cy="4176466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Tijdelijke aanduiding voor tekst 3"/>
          <p:cNvSpPr txBox="1"/>
          <p:nvPr/>
        </p:nvSpPr>
        <p:spPr>
          <a:xfrm>
            <a:off x="623393" y="541719"/>
            <a:ext cx="8156045" cy="43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 lnSpcReduction="20000"/>
          </a:bodyPr>
          <a:lstStyle/>
          <a:p>
            <a:pPr defTabSz="832104">
              <a:spcBef>
                <a:spcPts val="600"/>
              </a:spcBef>
              <a:defRPr sz="2730">
                <a:solidFill>
                  <a:srgbClr val="034EA2"/>
                </a:solidFill>
              </a:defRPr>
            </a:pPr>
            <a:r>
              <a:t>ВИКЛИКИ АГРОСЕЗОНУ 2022. ЩО ОЧІКУВАТИ В 2023?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Tijdelijke aanduiding voor afbeelding 10" descr="Tijdelijke aanduiding voor afbeelding 10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4022" r="20777"/>
          <a:stretch>
            <a:fillRect/>
          </a:stretch>
        </p:blipFill>
        <p:spPr>
          <a:xfrm>
            <a:off x="8112224" y="1196751"/>
            <a:ext cx="3456385" cy="4176466"/>
          </a:xfrm>
          <a:prstGeom prst="rect">
            <a:avLst/>
          </a:prstGeom>
        </p:spPr>
      </p:pic>
      <p:sp>
        <p:nvSpPr>
          <p:cNvPr id="781" name="Tijdelijke aanduiding voor tekst 2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7128000" cy="4320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832104">
              <a:spcBef>
                <a:spcPts val="600"/>
              </a:spcBef>
              <a:defRPr sz="2730"/>
            </a:lvl1pPr>
          </a:lstStyle>
          <a:p>
            <a:r>
              <a:t>РІШЕННЯ</a:t>
            </a:r>
          </a:p>
        </p:txBody>
      </p:sp>
      <p:sp>
        <p:nvSpPr>
          <p:cNvPr id="782" name="Tijdelijke aanduiding voor tekst 3"/>
          <p:cNvSpPr>
            <a:spLocks noGrp="1"/>
          </p:cNvSpPr>
          <p:nvPr>
            <p:ph type="body" idx="22"/>
          </p:nvPr>
        </p:nvSpPr>
        <p:spPr>
          <a:xfrm>
            <a:off x="623393" y="1196976"/>
            <a:ext cx="7128000" cy="44640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Відновлення країни ЛИШЕ з використанням </a:t>
            </a:r>
            <a:br/>
            <a:r>
              <a:t>“високих технологій”</a:t>
            </a:r>
          </a:p>
          <a:p>
            <a:r>
              <a:t>Участь у всеукраїнських та міжнародних проєктах, спрямованих на підпримку агровиробництва</a:t>
            </a:r>
          </a:p>
          <a:p>
            <a:r>
              <a:t>Пошук зовнішніх джерел фінансування для розвитку підприємств</a:t>
            </a:r>
          </a:p>
          <a:p>
            <a:r>
              <a:t>Зростання нової екосистеми підприємців - сервісні компанії для виконання спеціалізованих технологічних операцій</a:t>
            </a:r>
          </a:p>
          <a:p>
            <a:r>
              <a:t>Відновлення економічної активності в регіонах: залучення молоді до високотехнологічного виробництва</a:t>
            </a:r>
          </a:p>
          <a:p>
            <a:r>
              <a:t>Збільшення ефективності виробництва шляхом оптимізації витрат: енергетичні, логістичні, амортизаційні</a:t>
            </a:r>
          </a:p>
        </p:txBody>
      </p:sp>
      <p:pic>
        <p:nvPicPr>
          <p:cNvPr id="783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4799" b="55863"/>
          <a:stretch>
            <a:fillRect/>
          </a:stretch>
        </p:blipFill>
        <p:spPr>
          <a:xfrm>
            <a:off x="645279" y="476671"/>
            <a:ext cx="10923329" cy="1584177"/>
          </a:xfrm>
          <a:prstGeom prst="rect">
            <a:avLst/>
          </a:prstGeom>
        </p:spPr>
      </p:pic>
      <p:sp>
        <p:nvSpPr>
          <p:cNvPr id="787" name="Tijdelijke aanduiding voor tekst 2"/>
          <p:cNvSpPr txBox="1">
            <a:spLocks noGrp="1"/>
          </p:cNvSpPr>
          <p:nvPr>
            <p:ph type="body" sz="quarter" idx="1"/>
          </p:nvPr>
        </p:nvSpPr>
        <p:spPr>
          <a:xfrm>
            <a:off x="623392" y="2276872"/>
            <a:ext cx="10945216" cy="4320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832104">
              <a:spcBef>
                <a:spcPts val="600"/>
              </a:spcBef>
              <a:defRPr sz="2730"/>
            </a:lvl1pPr>
          </a:lstStyle>
          <a:p>
            <a:r>
              <a:t>ЧОМУ ПАРТНЕРСЬКІ ПРОЄКТИ – ЦЕ ТАК ВАЖЛИВО? </a:t>
            </a:r>
          </a:p>
        </p:txBody>
      </p:sp>
      <p:sp>
        <p:nvSpPr>
          <p:cNvPr id="788" name="Tijdelijke aanduiding voor tekst 3"/>
          <p:cNvSpPr>
            <a:spLocks noGrp="1"/>
          </p:cNvSpPr>
          <p:nvPr>
            <p:ph type="body" idx="22"/>
          </p:nvPr>
        </p:nvSpPr>
        <p:spPr>
          <a:xfrm>
            <a:off x="623393" y="2924943"/>
            <a:ext cx="10945215" cy="30771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79070" indent="-179070"/>
            <a:r>
              <a:t>Можливість підвищити ефективність свого підприємства/господарства; </a:t>
            </a:r>
          </a:p>
          <a:p>
            <a:pPr marL="179070" indent="-179070"/>
            <a:r>
              <a:t>Можливість стати частиною однієї з найбільших екосистем ринкових взаємовідносин; </a:t>
            </a:r>
          </a:p>
          <a:p>
            <a:pPr marL="179070" indent="-179070"/>
            <a:r>
              <a:t>Запровадженння інноваційних технологій у господарство; </a:t>
            </a:r>
          </a:p>
          <a:p>
            <a:pPr marL="179070" indent="-179070"/>
            <a:r>
              <a:t>Можливість отримати необхідні послуги; </a:t>
            </a:r>
          </a:p>
          <a:p>
            <a:pPr marL="179070" indent="-179070"/>
            <a:r>
              <a:t>Обмін досвідом. </a:t>
            </a:r>
          </a:p>
        </p:txBody>
      </p:sp>
      <p:pic>
        <p:nvPicPr>
          <p:cNvPr id="789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Tijdelijke aanduiding voor afbeelding 6" descr="Tijdelijke aanduiding voor afbeelding 6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296" r="264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93" name="Tijdelijke aanduiding voor afbeelding 11" descr="Tijdelijke aanduiding voor afbeelding 11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207" t="7281" r="21805" b="35722"/>
          <a:stretch>
            <a:fillRect/>
          </a:stretch>
        </p:blipFill>
        <p:spPr>
          <a:xfrm>
            <a:off x="7056967" y="3788892"/>
            <a:ext cx="4511642" cy="1584326"/>
          </a:xfrm>
          <a:prstGeom prst="rect">
            <a:avLst/>
          </a:prstGeom>
        </p:spPr>
      </p:pic>
      <p:pic>
        <p:nvPicPr>
          <p:cNvPr id="794" name="Tijdelijke aanduiding voor afbeelding 13" descr="Tijdelijke aanduiding voor afbeelding 13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683" r="41750"/>
          <a:stretch>
            <a:fillRect/>
          </a:stretch>
        </p:blipFill>
        <p:spPr>
          <a:xfrm>
            <a:off x="9552384" y="1196603"/>
            <a:ext cx="2016225" cy="2376266"/>
          </a:xfrm>
          <a:prstGeom prst="rect">
            <a:avLst/>
          </a:prstGeom>
        </p:spPr>
      </p:pic>
      <p:sp>
        <p:nvSpPr>
          <p:cNvPr id="795" name="Tijdelijke aanduiding voor tekst 4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6048673" cy="4320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500"/>
              </a:spcBef>
              <a:defRPr sz="2400"/>
            </a:pPr>
            <a:r>
              <a:t>Спільний проєкт DroneUA  та USAID</a:t>
            </a:r>
          </a:p>
        </p:txBody>
      </p:sp>
      <p:sp>
        <p:nvSpPr>
          <p:cNvPr id="796" name="Tijdelijke aanduiding voor tekst 5"/>
          <p:cNvSpPr>
            <a:spLocks noGrp="1"/>
          </p:cNvSpPr>
          <p:nvPr>
            <p:ph type="body" idx="24"/>
          </p:nvPr>
        </p:nvSpPr>
        <p:spPr>
          <a:xfrm>
            <a:off x="623393" y="1196976"/>
            <a:ext cx="6048673" cy="45693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72212" indent="-172212" defTabSz="877823">
              <a:defRPr sz="1919"/>
            </a:pPr>
            <a:r>
              <a:rPr b="1" dirty="0" err="1"/>
              <a:t>Мета</a:t>
            </a:r>
            <a:r>
              <a:rPr b="1" dirty="0"/>
              <a:t> </a:t>
            </a:r>
            <a:r>
              <a:rPr b="1" dirty="0" err="1"/>
              <a:t>реалізації</a:t>
            </a:r>
            <a:r>
              <a:rPr b="1" dirty="0"/>
              <a:t> </a:t>
            </a:r>
            <a:r>
              <a:rPr b="1" dirty="0" err="1"/>
              <a:t>Проєкту</a:t>
            </a:r>
            <a:r>
              <a:rPr b="1" dirty="0"/>
              <a:t> 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—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зробити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агродрони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доступним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інструментом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для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малих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та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дрібних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агровиробників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та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забезпечити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надання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послуг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br>
              <a:rPr dirty="0">
                <a:latin typeface="Gotham"/>
                <a:ea typeface="Gotham"/>
                <a:cs typeface="Gotham"/>
                <a:sym typeface="Gotham"/>
              </a:rPr>
            </a:br>
            <a:r>
              <a:rPr dirty="0" err="1">
                <a:latin typeface="Gotham"/>
                <a:ea typeface="Gotham"/>
                <a:cs typeface="Gotham"/>
                <a:sym typeface="Gotham"/>
              </a:rPr>
              <a:t>із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внесення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ЗЗР </a:t>
            </a:r>
            <a:r>
              <a:rPr dirty="0" err="1">
                <a:latin typeface="Gotham"/>
                <a:ea typeface="Gotham"/>
                <a:cs typeface="Gotham"/>
                <a:sym typeface="Gotham"/>
              </a:rPr>
              <a:t>дронами-обприскувачами</a:t>
            </a:r>
            <a:r>
              <a:rPr dirty="0"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marL="172212" indent="-172212" defTabSz="877823">
              <a:defRPr sz="1919"/>
            </a:pPr>
            <a:endParaRPr dirty="0">
              <a:latin typeface="Gotham"/>
              <a:ea typeface="Gotham"/>
              <a:cs typeface="Gotham"/>
              <a:sym typeface="Gotham"/>
            </a:endParaRPr>
          </a:p>
          <a:p>
            <a:pPr marL="172212" indent="-172212" defTabSz="877823">
              <a:defRPr sz="1919"/>
            </a:pPr>
            <a:r>
              <a:rPr b="1" dirty="0" err="1"/>
              <a:t>Тривалість</a:t>
            </a:r>
            <a:r>
              <a:rPr b="1" dirty="0"/>
              <a:t> </a:t>
            </a:r>
            <a:r>
              <a:rPr b="1" dirty="0" err="1"/>
              <a:t>Проєкту</a:t>
            </a:r>
            <a:r>
              <a:rPr b="1" dirty="0"/>
              <a:t>:</a:t>
            </a:r>
            <a:r>
              <a:rPr dirty="0"/>
              <a:t> </a:t>
            </a:r>
            <a:r>
              <a:rPr dirty="0" err="1"/>
              <a:t>Листопад</a:t>
            </a:r>
            <a:r>
              <a:rPr dirty="0"/>
              <a:t> 2021 — </a:t>
            </a:r>
            <a:r>
              <a:rPr dirty="0" err="1"/>
              <a:t>Грудень</a:t>
            </a:r>
            <a:r>
              <a:rPr dirty="0"/>
              <a:t> 2022</a:t>
            </a:r>
            <a:br>
              <a:rPr dirty="0"/>
            </a:br>
            <a:endParaRPr dirty="0"/>
          </a:p>
          <a:p>
            <a:pPr marL="172212" indent="-172212" defTabSz="877823">
              <a:defRPr sz="1919"/>
            </a:pPr>
            <a:r>
              <a:rPr b="1" dirty="0"/>
              <a:t>92 </a:t>
            </a:r>
            <a:r>
              <a:rPr b="1" dirty="0" err="1"/>
              <a:t>агровиробники</a:t>
            </a:r>
            <a:r>
              <a:rPr dirty="0"/>
              <a:t> </a:t>
            </a:r>
            <a:r>
              <a:rPr dirty="0" err="1"/>
              <a:t>отримали</a:t>
            </a:r>
            <a:r>
              <a:rPr dirty="0"/>
              <a:t> </a:t>
            </a:r>
            <a:r>
              <a:rPr dirty="0" err="1"/>
              <a:t>послуги</a:t>
            </a:r>
            <a:r>
              <a:rPr dirty="0"/>
              <a:t> з </a:t>
            </a:r>
            <a:r>
              <a:rPr dirty="0" err="1"/>
              <a:t>внесення</a:t>
            </a:r>
            <a:r>
              <a:rPr dirty="0"/>
              <a:t> ЗЗР </a:t>
            </a:r>
            <a:r>
              <a:rPr dirty="0" err="1"/>
              <a:t>дронами</a:t>
            </a:r>
            <a:endParaRPr lang="uk-UA" dirty="0"/>
          </a:p>
          <a:p>
            <a:pPr marL="0" indent="0" defTabSz="877823">
              <a:buNone/>
              <a:defRPr sz="1919"/>
            </a:pPr>
            <a:endParaRPr dirty="0"/>
          </a:p>
          <a:p>
            <a:pPr marL="172212" indent="-172212" defTabSz="877823">
              <a:defRPr sz="1919"/>
            </a:pPr>
            <a:r>
              <a:rPr b="1" dirty="0"/>
              <a:t>116 </a:t>
            </a:r>
            <a:r>
              <a:rPr b="1" dirty="0" err="1"/>
              <a:t>разів</a:t>
            </a:r>
            <a:r>
              <a:rPr dirty="0"/>
              <a:t> </a:t>
            </a:r>
            <a:r>
              <a:rPr dirty="0" err="1"/>
              <a:t>наданих</a:t>
            </a:r>
            <a:r>
              <a:rPr dirty="0"/>
              <a:t> </a:t>
            </a:r>
            <a:r>
              <a:rPr dirty="0" err="1"/>
              <a:t>нових</a:t>
            </a:r>
            <a:r>
              <a:rPr dirty="0"/>
              <a:t>/</a:t>
            </a:r>
            <a:r>
              <a:rPr dirty="0" err="1"/>
              <a:t>покращених</a:t>
            </a:r>
            <a:r>
              <a:rPr dirty="0"/>
              <a:t> </a:t>
            </a:r>
            <a:r>
              <a:rPr dirty="0" err="1"/>
              <a:t>послуг</a:t>
            </a:r>
            <a:r>
              <a:rPr dirty="0"/>
              <a:t> </a:t>
            </a:r>
            <a:r>
              <a:rPr dirty="0" err="1"/>
              <a:t>із</a:t>
            </a:r>
            <a:r>
              <a:rPr dirty="0"/>
              <a:t> </a:t>
            </a:r>
            <a:r>
              <a:rPr dirty="0" err="1"/>
              <a:t>внесення</a:t>
            </a:r>
            <a:r>
              <a:rPr dirty="0"/>
              <a:t> ЗЗР </a:t>
            </a:r>
            <a:r>
              <a:rPr dirty="0" err="1"/>
              <a:t>агродронами</a:t>
            </a:r>
            <a:endParaRPr dirty="0"/>
          </a:p>
        </p:txBody>
      </p:sp>
      <p:pic>
        <p:nvPicPr>
          <p:cNvPr id="797" name="re_start_logo-08.png" descr="re_start_logo-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cyberinnov8_bl.png" descr="cyberinnov8_b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Tijdelijke aanduiding voor afbeelding 6" descr="Tijdelijke aanduiding voor afbeelding 6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9827" r="19827"/>
          <a:stretch>
            <a:fillRect/>
          </a:stretch>
        </p:blipFill>
        <p:spPr>
          <a:xfrm>
            <a:off x="8208236" y="1196751"/>
            <a:ext cx="3360374" cy="4176466"/>
          </a:xfrm>
          <a:prstGeom prst="rect">
            <a:avLst/>
          </a:prstGeom>
        </p:spPr>
      </p:pic>
      <p:sp>
        <p:nvSpPr>
          <p:cNvPr id="801" name="Tijdelijke aanduiding voor tekst 3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8156045" cy="4320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832104">
              <a:spcBef>
                <a:spcPts val="600"/>
              </a:spcBef>
              <a:defRPr sz="2730"/>
            </a:lvl1pPr>
          </a:lstStyle>
          <a:p>
            <a:r>
              <a:t> В РАМКАХ ПРОЄКТУ:</a:t>
            </a:r>
          </a:p>
        </p:txBody>
      </p:sp>
      <p:sp>
        <p:nvSpPr>
          <p:cNvPr id="802" name="Tijdelijke aanduiding voor tekst 4"/>
          <p:cNvSpPr>
            <a:spLocks noGrp="1"/>
          </p:cNvSpPr>
          <p:nvPr>
            <p:ph type="body" idx="23"/>
          </p:nvPr>
        </p:nvSpPr>
        <p:spPr>
          <a:xfrm>
            <a:off x="623393" y="1196976"/>
            <a:ext cx="6604518" cy="41767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pPr marL="172212" indent="-172212" defTabSz="877823">
              <a:defRPr sz="1919"/>
            </a:pPr>
            <a:r>
              <a:t>92 агровиробники скористалися послшувами внесення ЗЗР агродронами за фінансування американського уряду </a:t>
            </a:r>
          </a:p>
          <a:p>
            <a:pPr marL="172212" indent="-172212" defTabSz="877823">
              <a:defRPr sz="1919"/>
            </a:pPr>
            <a:r>
              <a:t>116 разів надано нові покращені послуги із внесення ЗЗР агродронами </a:t>
            </a:r>
          </a:p>
          <a:p>
            <a:pPr marL="172212" indent="-172212" defTabSz="877823">
              <a:defRPr sz="1919"/>
            </a:pPr>
            <a:r>
              <a:t>Охоплено 15 регіонів країни, включаючи деокуповані території</a:t>
            </a:r>
          </a:p>
          <a:p>
            <a:pPr marL="172212" indent="-172212" defTabSz="877823">
              <a:defRPr sz="1919"/>
            </a:pPr>
            <a:r>
              <a:t>Проведено масштабну інформаційну кампанію, яка допомогла агровиробникам продовжити знайомитися з інноваційними технологіями </a:t>
            </a:r>
          </a:p>
          <a:p>
            <a:pPr marL="172212" indent="-172212" defTabSz="877823">
              <a:defRPr sz="1919"/>
            </a:pPr>
            <a:r>
              <a:t>Уряд розроби виключний механізм для використання повітряного простору в умовах війни дронами-обприскувачами.</a:t>
            </a:r>
          </a:p>
        </p:txBody>
      </p:sp>
      <p:pic>
        <p:nvPicPr>
          <p:cNvPr id="803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ijdelijke aanduiding voor tekst 1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8087013" cy="43204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768095">
              <a:spcBef>
                <a:spcPts val="600"/>
              </a:spcBef>
              <a:defRPr sz="2520"/>
            </a:pPr>
            <a:r>
              <a:t>ПРОЄКТ З USAID ДОПОМІГ ВТРИМАТИ РИНОК АГРОДРОНІВ</a:t>
            </a:r>
          </a:p>
        </p:txBody>
      </p:sp>
      <p:pic>
        <p:nvPicPr>
          <p:cNvPr id="807" name="Tijdelijke aanduiding voor afbeelding 7" descr="Tijdelijke aanduiding voor afbeelding 7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7475" b="43229"/>
          <a:stretch>
            <a:fillRect/>
          </a:stretch>
        </p:blipFill>
        <p:spPr>
          <a:xfrm>
            <a:off x="623391" y="3791020"/>
            <a:ext cx="6048673" cy="1584177"/>
          </a:xfrm>
          <a:prstGeom prst="rect">
            <a:avLst/>
          </a:prstGeom>
        </p:spPr>
      </p:pic>
      <p:sp>
        <p:nvSpPr>
          <p:cNvPr id="808" name="Tijdelijke aanduiding voor tekst 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2 роки активного зростання</a:t>
            </a:r>
          </a:p>
          <a:p>
            <a:r>
              <a:t>понад 100 сервісних компаній</a:t>
            </a:r>
          </a:p>
          <a:p>
            <a:r>
              <a:t>понад 1 100 додатково створених робочих місць: операторів та тренерів</a:t>
            </a:r>
          </a:p>
          <a:p>
            <a:r>
              <a:t>попит продовжить зростати: 2 млн га оброблених агродронами в 2022</a:t>
            </a:r>
          </a:p>
        </p:txBody>
      </p:sp>
      <p:pic>
        <p:nvPicPr>
          <p:cNvPr id="809" name="Tijdelijke aanduiding voor afbeelding 6" descr="Tijdelijke aanduiding voor afbeelding 6"/>
          <p:cNvPicPr>
            <a:picLocks noGrp="1" noChangeAspect="1"/>
          </p:cNvPicPr>
          <p:nvPr>
            <p:ph type="pic" idx="23"/>
          </p:nvPr>
        </p:nvPicPr>
        <p:blipFill>
          <a:blip r:embed="rId3"/>
          <a:srcRect t="15460" b="154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10" name="Tijdelijke aanduiding voor afbeelding 8" descr="Tijdelijke aanduiding voor afbeelding 8"/>
          <p:cNvPicPr>
            <a:picLocks noGrp="1" noChangeAspect="1"/>
          </p:cNvPicPr>
          <p:nvPr>
            <p:ph type="pic" idx="24"/>
          </p:nvPr>
        </p:nvPicPr>
        <p:blipFill>
          <a:blip r:embed="rId4"/>
          <a:srcRect t="20555" b="27869"/>
          <a:stretch>
            <a:fillRect/>
          </a:stretch>
        </p:blipFill>
        <p:spPr>
          <a:xfrm>
            <a:off x="6960096" y="3789040"/>
            <a:ext cx="4608513" cy="1584177"/>
          </a:xfrm>
          <a:prstGeom prst="rect">
            <a:avLst/>
          </a:prstGeom>
        </p:spPr>
      </p:pic>
      <p:pic>
        <p:nvPicPr>
          <p:cNvPr id="811" name="re_start_logo-08.png" descr="re_start_logo-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cyberinnov8_bl.png" descr="cyberinnov8_b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Tijdelijke aanduiding voor afbeelding 6" descr="Tijdelijke aanduiding voor afbeelding 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45279" y="476672"/>
            <a:ext cx="10923329" cy="1584176"/>
          </a:xfrm>
          <a:prstGeom prst="rect">
            <a:avLst/>
          </a:prstGeom>
        </p:spPr>
      </p:pic>
      <p:sp>
        <p:nvSpPr>
          <p:cNvPr id="815" name="Tijdelijke aanduiding voor tekst 2"/>
          <p:cNvSpPr txBox="1">
            <a:spLocks noGrp="1"/>
          </p:cNvSpPr>
          <p:nvPr>
            <p:ph type="body" sz="quarter" idx="1"/>
          </p:nvPr>
        </p:nvSpPr>
        <p:spPr>
          <a:xfrm>
            <a:off x="623392" y="2276872"/>
            <a:ext cx="10945216" cy="4320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832104">
              <a:spcBef>
                <a:spcPts val="600"/>
              </a:spcBef>
              <a:defRPr sz="2730"/>
            </a:lvl1pPr>
          </a:lstStyle>
          <a:p>
            <a:r>
              <a:t>АГРОДРОНИ: МАСШТАБ, УКРАЇНА</a:t>
            </a:r>
          </a:p>
        </p:txBody>
      </p:sp>
      <p:sp>
        <p:nvSpPr>
          <p:cNvPr id="816" name="Tijdelijke aanduiding voor tekst 3"/>
          <p:cNvSpPr>
            <a:spLocks noGrp="1"/>
          </p:cNvSpPr>
          <p:nvPr>
            <p:ph type="body" idx="22"/>
          </p:nvPr>
        </p:nvSpPr>
        <p:spPr>
          <a:xfrm>
            <a:off x="623393" y="2801539"/>
            <a:ext cx="10945215" cy="31787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 внесення виконане дронами-обприскувачами на площі 19,3 млн га (зернові, соняшник, кукурудза, ріпак та соя, 2021 р.)</a:t>
            </a:r>
          </a:p>
          <a:p>
            <a:pPr marL="0" indent="0">
              <a:buSzTx/>
              <a:buNone/>
            </a:pPr>
            <a:r>
              <a:rPr b="1"/>
              <a:t>ЕКОНОМІЯ:</a:t>
            </a:r>
          </a:p>
          <a:p>
            <a:pPr marL="0" indent="0">
              <a:buSzTx/>
              <a:buNone/>
            </a:pPr>
            <a:endParaRPr b="1"/>
          </a:p>
          <a:p>
            <a:pPr marL="0" indent="0">
              <a:buSzTx/>
              <a:buNone/>
            </a:pPr>
            <a:endParaRPr b="1"/>
          </a:p>
          <a:p>
            <a:pPr marL="0" indent="0">
              <a:buSzTx/>
              <a:buNone/>
            </a:pPr>
            <a:r>
              <a:rPr b="1"/>
              <a:t>ДОДАТКОВИЙ ВРОЖАЙ:</a:t>
            </a:r>
          </a:p>
          <a:p>
            <a:r>
              <a:rPr b="1"/>
              <a:t> </a:t>
            </a:r>
            <a:r>
              <a:t>до 4 млн тонн врожаю = понад $ 950 млн з експортної продукції</a:t>
            </a:r>
          </a:p>
          <a:p>
            <a:pPr marL="0" indent="0">
              <a:buSzTx/>
              <a:buNone/>
              <a:defRPr b="1"/>
            </a:pPr>
            <a:r>
              <a:t>Загальний економічний ефект  - близько </a:t>
            </a:r>
            <a:r>
              <a:rPr sz="1400" b="0">
                <a:latin typeface="Montserrat SemiBold"/>
                <a:ea typeface="Montserrat SemiBold"/>
                <a:cs typeface="Montserrat SemiBold"/>
                <a:sym typeface="Montserrat SemiBold"/>
              </a:rPr>
              <a:t>$</a:t>
            </a:r>
            <a:r>
              <a:rPr sz="1400" b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t>1, 3 млрд дол</a:t>
            </a:r>
          </a:p>
        </p:txBody>
      </p:sp>
      <p:pic>
        <p:nvPicPr>
          <p:cNvPr id="817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Tijdelijke aanduiding voor tekst 3"/>
          <p:cNvSpPr/>
          <p:nvPr/>
        </p:nvSpPr>
        <p:spPr>
          <a:xfrm>
            <a:off x="1990955" y="3547482"/>
            <a:ext cx="10945216" cy="138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/>
            </a:pPr>
            <a:r>
              <a:t>3,86 млн тонн води = $ 30 млн з яких $ 26 млн - логістика, решта водних ресурсів</a:t>
            </a:r>
          </a:p>
          <a:p>
            <a: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/>
            </a:pPr>
            <a:r>
              <a:t>понад 100 млн л пального = близько $ 150 млн</a:t>
            </a:r>
          </a:p>
          <a:p>
            <a: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/>
            </a:pPr>
            <a:r>
              <a:t>до 30% пестицидів = $ 110 млн технологія ультрамалооб’ємне внесення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01_donker blauwe achtergrond">
  <a:themeElements>
    <a:clrScheme name="01_donker blauwe achtergrond">
      <a:dk1>
        <a:srgbClr val="333333"/>
      </a:dk1>
      <a:lt1>
        <a:srgbClr val="031241"/>
      </a:lt1>
      <a:dk2>
        <a:srgbClr val="A7A7A7"/>
      </a:dk2>
      <a:lt2>
        <a:srgbClr val="535353"/>
      </a:lt2>
      <a:accent1>
        <a:srgbClr val="73C4EE"/>
      </a:accent1>
      <a:accent2>
        <a:srgbClr val="630F7A"/>
      </a:accent2>
      <a:accent3>
        <a:srgbClr val="E74394"/>
      </a:accent3>
      <a:accent4>
        <a:srgbClr val="152D79"/>
      </a:accent4>
      <a:accent5>
        <a:srgbClr val="FDCD15"/>
      </a:accent5>
      <a:accent6>
        <a:srgbClr val="00AFAA"/>
      </a:accent6>
      <a:hlink>
        <a:srgbClr val="0000FF"/>
      </a:hlink>
      <a:folHlink>
        <a:srgbClr val="FF00FF"/>
      </a:folHlink>
    </a:clrScheme>
    <a:fontScheme name="01_donker blauwe achtergron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01_donker blauwe achtergro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01_donker blauwe achtergrond">
  <a:themeElements>
    <a:clrScheme name="01_donker blauwe achtergro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C4EE"/>
      </a:accent1>
      <a:accent2>
        <a:srgbClr val="630F7A"/>
      </a:accent2>
      <a:accent3>
        <a:srgbClr val="E74394"/>
      </a:accent3>
      <a:accent4>
        <a:srgbClr val="152D79"/>
      </a:accent4>
      <a:accent5>
        <a:srgbClr val="FDCD15"/>
      </a:accent5>
      <a:accent6>
        <a:srgbClr val="00AFAA"/>
      </a:accent6>
      <a:hlink>
        <a:srgbClr val="0000FF"/>
      </a:hlink>
      <a:folHlink>
        <a:srgbClr val="FF00FF"/>
      </a:folHlink>
    </a:clrScheme>
    <a:fontScheme name="01_donker blauwe achtergron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01_donker blauwe achtergro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5030D6EBA3DF4D9ED12E7F81FBBA16" ma:contentTypeVersion="17" ma:contentTypeDescription="Utwórz nowy dokument." ma:contentTypeScope="" ma:versionID="2e98c46254eb2a0bd1d7f65fe43bc706">
  <xsd:schema xmlns:xsd="http://www.w3.org/2001/XMLSchema" xmlns:xs="http://www.w3.org/2001/XMLSchema" xmlns:p="http://schemas.microsoft.com/office/2006/metadata/properties" xmlns:ns2="db6ca9af-5e7b-4a43-b260-369d46749709" xmlns:ns3="9621946d-a57e-4aad-a791-840c9869fbac" xmlns:ns4="64d2644c-3e8f-476f-bee1-8438476db436" targetNamespace="http://schemas.microsoft.com/office/2006/metadata/properties" ma:root="true" ma:fieldsID="878a980d126702f42ed14b589b03a7cd" ns2:_="" ns3:_="" ns4:_="">
    <xsd:import namespace="db6ca9af-5e7b-4a43-b260-369d46749709"/>
    <xsd:import namespace="9621946d-a57e-4aad-a791-840c9869fbac"/>
    <xsd:import namespace="64d2644c-3e8f-476f-bee1-8438476db4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ca9af-5e7b-4a43-b260-369d4674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b4427c30-779f-4929-a31c-31fc6a806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tatus Unterschrift" ma:internalName="Status_x0020_Unterschrif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1946d-a57e-4aad-a791-840c9869fb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644c-3e8f-476f-bee1-8438476db43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a01976c-4c38-405e-b6a0-37d989ab766c}" ma:internalName="TaxCatchAll" ma:showField="CatchAllData" ma:web="9621946d-a57e-4aad-a791-840c9869fb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d2644c-3e8f-476f-bee1-8438476db436" xsi:nil="true"/>
    <_Flow_SignoffStatus xmlns="db6ca9af-5e7b-4a43-b260-369d46749709" xsi:nil="true"/>
    <lcf76f155ced4ddcb4097134ff3c332f xmlns="db6ca9af-5e7b-4a43-b260-369d467497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B0C7B0-6028-4E9F-9605-9A6614FF8A74}"/>
</file>

<file path=customXml/itemProps2.xml><?xml version="1.0" encoding="utf-8"?>
<ds:datastoreItem xmlns:ds="http://schemas.openxmlformats.org/officeDocument/2006/customXml" ds:itemID="{83DA485B-F88F-4B9C-9DF0-66197D01F0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16BFBB-2EA8-45AB-B768-ADD565DCF1C8}">
  <ds:schemaRefs>
    <ds:schemaRef ds:uri="http://schemas.microsoft.com/office/infopath/2007/PartnerControls"/>
    <ds:schemaRef ds:uri="http://purl.org/dc/terms/"/>
    <ds:schemaRef ds:uri="http://www.w3.org/XML/1998/namespace"/>
    <ds:schemaRef ds:uri="1401dd53-b23d-44ee-a1a6-386e9df816cf"/>
    <ds:schemaRef ds:uri="http://purl.org/dc/elements/1.1/"/>
    <ds:schemaRef ds:uri="http://schemas.microsoft.com/office/2006/documentManagement/types"/>
    <ds:schemaRef ds:uri="f407f275-277c-44f1-81f5-bfd21231f459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442</Words>
  <Application>Microsoft Office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Gotham</vt:lpstr>
      <vt:lpstr>Montserrat SemiBold</vt:lpstr>
      <vt:lpstr>Titillium</vt:lpstr>
      <vt:lpstr>01_donker blauwe achtergrond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Sviatoslav Sviatnenko</cp:lastModifiedBy>
  <cp:revision>1</cp:revision>
  <dcterms:modified xsi:type="dcterms:W3CDTF">2022-12-25T10:48:34Z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0x0101001D5030D6EBA3DF4D9ED12E7F81FBBA16</vt:lpwstr>
  </property>
</Properties>
</file>