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77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26BAD-B2AD-4891-84EB-B4DAB7F7878B}" v="35" dt="2022-12-25T12:12:47.82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rgbClr val="D4EAF8"/>
          </a:solidFill>
        </a:fill>
      </a:tcStyle>
    </a:wholeTbl>
    <a:band2H>
      <a:tcTxStyle/>
      <a:tcStyle>
        <a:tcBdr/>
        <a:fill>
          <a:solidFill>
            <a:srgbClr val="EBF5FC"/>
          </a:solidFill>
        </a:fill>
      </a:tcStyle>
    </a:band2H>
    <a:firstCol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381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381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rgbClr val="F6CDDC"/>
          </a:solidFill>
        </a:fill>
      </a:tcStyle>
    </a:wholeTbl>
    <a:band2H>
      <a:tcTxStyle/>
      <a:tcStyle>
        <a:tcBdr/>
        <a:fill>
          <a:solidFill>
            <a:srgbClr val="FAE8EE"/>
          </a:solidFill>
        </a:fill>
      </a:tcStyle>
    </a:band2H>
    <a:firstCol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381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381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rgbClr val="CAE3E2"/>
          </a:solidFill>
        </a:fill>
      </a:tcStyle>
    </a:wholeTbl>
    <a:band2H>
      <a:tcTxStyle/>
      <a:tcStyle>
        <a:tcBdr/>
        <a:fill>
          <a:solidFill>
            <a:srgbClr val="E6F2F1"/>
          </a:solidFill>
        </a:fill>
      </a:tcStyle>
    </a:band2H>
    <a:firstCol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381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381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031241"/>
          </a:solidFill>
        </a:fill>
      </a:tcStyle>
    </a:band2H>
    <a:firstCol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33333"/>
        </a:fontRef>
        <a:srgbClr val="3333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1241"/>
          </a:solidFill>
        </a:fill>
      </a:tcStyle>
    </a:lastRow>
    <a:firstRow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firstCol>
    <a:lastRow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38100" cap="flat">
              <a:solidFill>
                <a:srgbClr val="031241"/>
              </a:solidFill>
              <a:prstDash val="solid"/>
              <a:round/>
            </a:ln>
          </a:top>
          <a:bottom>
            <a:ln w="127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lastRow>
    <a:firstRow>
      <a:tcTxStyle b="on" i="off">
        <a:fontRef idx="minor">
          <a:srgbClr val="031241"/>
        </a:fontRef>
        <a:srgbClr val="031241"/>
      </a:tcTxStyle>
      <a:tcStyle>
        <a:tcBdr>
          <a:left>
            <a:ln w="12700" cap="flat">
              <a:solidFill>
                <a:srgbClr val="031241"/>
              </a:solidFill>
              <a:prstDash val="solid"/>
              <a:round/>
            </a:ln>
          </a:left>
          <a:right>
            <a:ln w="12700" cap="flat">
              <a:solidFill>
                <a:srgbClr val="031241"/>
              </a:solidFill>
              <a:prstDash val="solid"/>
              <a:round/>
            </a:ln>
          </a:right>
          <a:top>
            <a:ln w="12700" cap="flat">
              <a:solidFill>
                <a:srgbClr val="031241"/>
              </a:solidFill>
              <a:prstDash val="solid"/>
              <a:round/>
            </a:ln>
          </a:top>
          <a:bottom>
            <a:ln w="38100" cap="flat">
              <a:solidFill>
                <a:srgbClr val="031241"/>
              </a:solidFill>
              <a:prstDash val="solid"/>
              <a:round/>
            </a:ln>
          </a:bottom>
          <a:insideH>
            <a:ln w="12700" cap="flat">
              <a:solidFill>
                <a:srgbClr val="031241"/>
              </a:solidFill>
              <a:prstDash val="solid"/>
              <a:round/>
            </a:ln>
          </a:insideH>
          <a:insideV>
            <a:ln w="12700" cap="flat">
              <a:solidFill>
                <a:srgbClr val="031241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solidFill>
            <a:srgbClr val="33333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solidFill>
            <a:srgbClr val="333333">
              <a:alpha val="20000"/>
            </a:srgbClr>
          </a:solidFill>
        </a:fill>
      </a:tcStyle>
    </a:firstCol>
    <a:lastRow>
      <a:tcTxStyle b="on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508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iatoslav Sviatnenko" userId="ee77cab3-2f70-461c-97be-5fc380e9e3bd" providerId="ADAL" clId="{99626BAD-B2AD-4891-84EB-B4DAB7F7878B}"/>
    <pc:docChg chg="undo custSel addSld delSld modSld sldOrd">
      <pc:chgData name="Sviatoslav Sviatnenko" userId="ee77cab3-2f70-461c-97be-5fc380e9e3bd" providerId="ADAL" clId="{99626BAD-B2AD-4891-84EB-B4DAB7F7878B}" dt="2022-12-25T12:14:43.966" v="367" actId="113"/>
      <pc:docMkLst>
        <pc:docMk/>
      </pc:docMkLst>
      <pc:sldChg chg="modSp mod">
        <pc:chgData name="Sviatoslav Sviatnenko" userId="ee77cab3-2f70-461c-97be-5fc380e9e3bd" providerId="ADAL" clId="{99626BAD-B2AD-4891-84EB-B4DAB7F7878B}" dt="2022-12-25T11:10:21.893" v="56" actId="27636"/>
        <pc:sldMkLst>
          <pc:docMk/>
          <pc:sldMk cId="0" sldId="256"/>
        </pc:sldMkLst>
        <pc:spChg chg="mod">
          <ac:chgData name="Sviatoslav Sviatnenko" userId="ee77cab3-2f70-461c-97be-5fc380e9e3bd" providerId="ADAL" clId="{99626BAD-B2AD-4891-84EB-B4DAB7F7878B}" dt="2022-12-25T11:10:21.893" v="56" actId="27636"/>
          <ac:spMkLst>
            <pc:docMk/>
            <pc:sldMk cId="0" sldId="256"/>
            <ac:spMk id="823" creationId="{00000000-0000-0000-0000-000000000000}"/>
          </ac:spMkLst>
        </pc:spChg>
      </pc:sldChg>
      <pc:sldChg chg="modSp mod">
        <pc:chgData name="Sviatoslav Sviatnenko" userId="ee77cab3-2f70-461c-97be-5fc380e9e3bd" providerId="ADAL" clId="{99626BAD-B2AD-4891-84EB-B4DAB7F7878B}" dt="2022-12-25T11:10:21.909" v="57" actId="27636"/>
        <pc:sldMkLst>
          <pc:docMk/>
          <pc:sldMk cId="0" sldId="258"/>
        </pc:sldMkLst>
        <pc:spChg chg="mod">
          <ac:chgData name="Sviatoslav Sviatnenko" userId="ee77cab3-2f70-461c-97be-5fc380e9e3bd" providerId="ADAL" clId="{99626BAD-B2AD-4891-84EB-B4DAB7F7878B}" dt="2022-12-25T11:10:21.909" v="57" actId="27636"/>
          <ac:spMkLst>
            <pc:docMk/>
            <pc:sldMk cId="0" sldId="258"/>
            <ac:spMk id="834" creationId="{00000000-0000-0000-0000-000000000000}"/>
          </ac:spMkLst>
        </pc:spChg>
      </pc:sldChg>
      <pc:sldChg chg="modSp mod">
        <pc:chgData name="Sviatoslav Sviatnenko" userId="ee77cab3-2f70-461c-97be-5fc380e9e3bd" providerId="ADAL" clId="{99626BAD-B2AD-4891-84EB-B4DAB7F7878B}" dt="2022-12-25T11:10:21.909" v="59" actId="27636"/>
        <pc:sldMkLst>
          <pc:docMk/>
          <pc:sldMk cId="0" sldId="259"/>
        </pc:sldMkLst>
        <pc:spChg chg="mod">
          <ac:chgData name="Sviatoslav Sviatnenko" userId="ee77cab3-2f70-461c-97be-5fc380e9e3bd" providerId="ADAL" clId="{99626BAD-B2AD-4891-84EB-B4DAB7F7878B}" dt="2022-12-25T11:10:21.909" v="59" actId="27636"/>
          <ac:spMkLst>
            <pc:docMk/>
            <pc:sldMk cId="0" sldId="259"/>
            <ac:spMk id="839" creationId="{00000000-0000-0000-0000-000000000000}"/>
          </ac:spMkLst>
        </pc:spChg>
        <pc:spChg chg="mod">
          <ac:chgData name="Sviatoslav Sviatnenko" userId="ee77cab3-2f70-461c-97be-5fc380e9e3bd" providerId="ADAL" clId="{99626BAD-B2AD-4891-84EB-B4DAB7F7878B}" dt="2022-12-25T11:10:21.909" v="58" actId="27636"/>
          <ac:spMkLst>
            <pc:docMk/>
            <pc:sldMk cId="0" sldId="259"/>
            <ac:spMk id="892" creationId="{00000000-0000-0000-0000-000000000000}"/>
          </ac:spMkLst>
        </pc:spChg>
      </pc:sldChg>
      <pc:sldChg chg="modSp mod">
        <pc:chgData name="Sviatoslav Sviatnenko" userId="ee77cab3-2f70-461c-97be-5fc380e9e3bd" providerId="ADAL" clId="{99626BAD-B2AD-4891-84EB-B4DAB7F7878B}" dt="2022-12-25T11:10:02.908" v="16" actId="27636"/>
        <pc:sldMkLst>
          <pc:docMk/>
          <pc:sldMk cId="0" sldId="260"/>
        </pc:sldMkLst>
        <pc:spChg chg="mod">
          <ac:chgData name="Sviatoslav Sviatnenko" userId="ee77cab3-2f70-461c-97be-5fc380e9e3bd" providerId="ADAL" clId="{99626BAD-B2AD-4891-84EB-B4DAB7F7878B}" dt="2022-12-25T11:10:02.908" v="16" actId="27636"/>
          <ac:spMkLst>
            <pc:docMk/>
            <pc:sldMk cId="0" sldId="260"/>
            <ac:spMk id="897" creationId="{00000000-0000-0000-0000-000000000000}"/>
          </ac:spMkLst>
        </pc:spChg>
      </pc:sldChg>
      <pc:sldChg chg="delSp modSp mod">
        <pc:chgData name="Sviatoslav Sviatnenko" userId="ee77cab3-2f70-461c-97be-5fc380e9e3bd" providerId="ADAL" clId="{99626BAD-B2AD-4891-84EB-B4DAB7F7878B}" dt="2022-12-25T11:11:03.819" v="138" actId="1076"/>
        <pc:sldMkLst>
          <pc:docMk/>
          <pc:sldMk cId="0" sldId="261"/>
        </pc:sldMkLst>
        <pc:spChg chg="mod">
          <ac:chgData name="Sviatoslav Sviatnenko" userId="ee77cab3-2f70-461c-97be-5fc380e9e3bd" providerId="ADAL" clId="{99626BAD-B2AD-4891-84EB-B4DAB7F7878B}" dt="2022-12-25T11:10:27.966" v="76" actId="20577"/>
          <ac:spMkLst>
            <pc:docMk/>
            <pc:sldMk cId="0" sldId="261"/>
            <ac:spMk id="901" creationId="{00000000-0000-0000-0000-000000000000}"/>
          </ac:spMkLst>
        </pc:spChg>
        <pc:spChg chg="mod">
          <ac:chgData name="Sviatoslav Sviatnenko" userId="ee77cab3-2f70-461c-97be-5fc380e9e3bd" providerId="ADAL" clId="{99626BAD-B2AD-4891-84EB-B4DAB7F7878B}" dt="2022-12-25T11:10:12.854" v="34" actId="20577"/>
          <ac:spMkLst>
            <pc:docMk/>
            <pc:sldMk cId="0" sldId="261"/>
            <ac:spMk id="902" creationId="{00000000-0000-0000-0000-000000000000}"/>
          </ac:spMkLst>
        </pc:spChg>
        <pc:spChg chg="mod">
          <ac:chgData name="Sviatoslav Sviatnenko" userId="ee77cab3-2f70-461c-97be-5fc380e9e3bd" providerId="ADAL" clId="{99626BAD-B2AD-4891-84EB-B4DAB7F7878B}" dt="2022-12-25T11:10:32.098" v="85" actId="20577"/>
          <ac:spMkLst>
            <pc:docMk/>
            <pc:sldMk cId="0" sldId="261"/>
            <ac:spMk id="904" creationId="{00000000-0000-0000-0000-000000000000}"/>
          </ac:spMkLst>
        </pc:spChg>
        <pc:spChg chg="mod">
          <ac:chgData name="Sviatoslav Sviatnenko" userId="ee77cab3-2f70-461c-97be-5fc380e9e3bd" providerId="ADAL" clId="{99626BAD-B2AD-4891-84EB-B4DAB7F7878B}" dt="2022-12-25T11:10:19.606" v="49" actId="20577"/>
          <ac:spMkLst>
            <pc:docMk/>
            <pc:sldMk cId="0" sldId="261"/>
            <ac:spMk id="913" creationId="{00000000-0000-0000-0000-000000000000}"/>
          </ac:spMkLst>
        </pc:spChg>
        <pc:spChg chg="mod">
          <ac:chgData name="Sviatoslav Sviatnenko" userId="ee77cab3-2f70-461c-97be-5fc380e9e3bd" providerId="ADAL" clId="{99626BAD-B2AD-4891-84EB-B4DAB7F7878B}" dt="2022-12-25T11:10:47.121" v="119" actId="20577"/>
          <ac:spMkLst>
            <pc:docMk/>
            <pc:sldMk cId="0" sldId="261"/>
            <ac:spMk id="944" creationId="{00000000-0000-0000-0000-000000000000}"/>
          </ac:spMkLst>
        </pc:spChg>
        <pc:spChg chg="mod">
          <ac:chgData name="Sviatoslav Sviatnenko" userId="ee77cab3-2f70-461c-97be-5fc380e9e3bd" providerId="ADAL" clId="{99626BAD-B2AD-4891-84EB-B4DAB7F7878B}" dt="2022-12-25T11:10:42.522" v="101" actId="20577"/>
          <ac:spMkLst>
            <pc:docMk/>
            <pc:sldMk cId="0" sldId="261"/>
            <ac:spMk id="949" creationId="{00000000-0000-0000-0000-000000000000}"/>
          </ac:spMkLst>
        </pc:spChg>
        <pc:spChg chg="mod">
          <ac:chgData name="Sviatoslav Sviatnenko" userId="ee77cab3-2f70-461c-97be-5fc380e9e3bd" providerId="ADAL" clId="{99626BAD-B2AD-4891-84EB-B4DAB7F7878B}" dt="2022-12-25T11:11:03.819" v="138" actId="1076"/>
          <ac:spMkLst>
            <pc:docMk/>
            <pc:sldMk cId="0" sldId="261"/>
            <ac:spMk id="951" creationId="{00000000-0000-0000-0000-000000000000}"/>
          </ac:spMkLst>
        </pc:spChg>
        <pc:spChg chg="mod">
          <ac:chgData name="Sviatoslav Sviatnenko" userId="ee77cab3-2f70-461c-97be-5fc380e9e3bd" providerId="ADAL" clId="{99626BAD-B2AD-4891-84EB-B4DAB7F7878B}" dt="2022-12-25T11:10:59.508" v="137" actId="1076"/>
          <ac:spMkLst>
            <pc:docMk/>
            <pc:sldMk cId="0" sldId="261"/>
            <ac:spMk id="952" creationId="{00000000-0000-0000-0000-000000000000}"/>
          </ac:spMkLst>
        </pc:spChg>
        <pc:picChg chg="del">
          <ac:chgData name="Sviatoslav Sviatnenko" userId="ee77cab3-2f70-461c-97be-5fc380e9e3bd" providerId="ADAL" clId="{99626BAD-B2AD-4891-84EB-B4DAB7F7878B}" dt="2022-12-25T11:10:51.551" v="120" actId="478"/>
          <ac:picMkLst>
            <pc:docMk/>
            <pc:sldMk cId="0" sldId="261"/>
            <ac:picMk id="950" creationId="{00000000-0000-0000-0000-000000000000}"/>
          </ac:picMkLst>
        </pc:picChg>
      </pc:sldChg>
      <pc:sldChg chg="modSp mod">
        <pc:chgData name="Sviatoslav Sviatnenko" userId="ee77cab3-2f70-461c-97be-5fc380e9e3bd" providerId="ADAL" clId="{99626BAD-B2AD-4891-84EB-B4DAB7F7878B}" dt="2022-12-25T11:18:48.845" v="240" actId="20577"/>
        <pc:sldMkLst>
          <pc:docMk/>
          <pc:sldMk cId="0" sldId="262"/>
        </pc:sldMkLst>
        <pc:spChg chg="mod">
          <ac:chgData name="Sviatoslav Sviatnenko" userId="ee77cab3-2f70-461c-97be-5fc380e9e3bd" providerId="ADAL" clId="{99626BAD-B2AD-4891-84EB-B4DAB7F7878B}" dt="2022-12-25T11:14:51.792" v="225" actId="27636"/>
          <ac:spMkLst>
            <pc:docMk/>
            <pc:sldMk cId="0" sldId="262"/>
            <ac:spMk id="958" creationId="{00000000-0000-0000-0000-000000000000}"/>
          </ac:spMkLst>
        </pc:spChg>
        <pc:spChg chg="mod">
          <ac:chgData name="Sviatoslav Sviatnenko" userId="ee77cab3-2f70-461c-97be-5fc380e9e3bd" providerId="ADAL" clId="{99626BAD-B2AD-4891-84EB-B4DAB7F7878B}" dt="2022-12-25T11:18:48.845" v="240" actId="20577"/>
          <ac:spMkLst>
            <pc:docMk/>
            <pc:sldMk cId="0" sldId="262"/>
            <ac:spMk id="959" creationId="{00000000-0000-0000-0000-000000000000}"/>
          </ac:spMkLst>
        </pc:spChg>
      </pc:sldChg>
      <pc:sldChg chg="modSp mod">
        <pc:chgData name="Sviatoslav Sviatnenko" userId="ee77cab3-2f70-461c-97be-5fc380e9e3bd" providerId="ADAL" clId="{99626BAD-B2AD-4891-84EB-B4DAB7F7878B}" dt="2022-12-25T11:18:10.035" v="239" actId="20577"/>
        <pc:sldMkLst>
          <pc:docMk/>
          <pc:sldMk cId="0" sldId="263"/>
        </pc:sldMkLst>
        <pc:spChg chg="mod">
          <ac:chgData name="Sviatoslav Sviatnenko" userId="ee77cab3-2f70-461c-97be-5fc380e9e3bd" providerId="ADAL" clId="{99626BAD-B2AD-4891-84EB-B4DAB7F7878B}" dt="2022-12-25T11:18:10.035" v="239" actId="20577"/>
          <ac:spMkLst>
            <pc:docMk/>
            <pc:sldMk cId="0" sldId="263"/>
            <ac:spMk id="964" creationId="{00000000-0000-0000-0000-000000000000}"/>
          </ac:spMkLst>
        </pc:spChg>
      </pc:sldChg>
      <pc:sldChg chg="modSp mod">
        <pc:chgData name="Sviatoslav Sviatnenko" userId="ee77cab3-2f70-461c-97be-5fc380e9e3bd" providerId="ADAL" clId="{99626BAD-B2AD-4891-84EB-B4DAB7F7878B}" dt="2022-12-25T11:10:21.878" v="54" actId="27636"/>
        <pc:sldMkLst>
          <pc:docMk/>
          <pc:sldMk cId="0" sldId="264"/>
        </pc:sldMkLst>
        <pc:spChg chg="mod">
          <ac:chgData name="Sviatoslav Sviatnenko" userId="ee77cab3-2f70-461c-97be-5fc380e9e3bd" providerId="ADAL" clId="{99626BAD-B2AD-4891-84EB-B4DAB7F7878B}" dt="2022-12-25T11:10:21.878" v="54" actId="27636"/>
          <ac:spMkLst>
            <pc:docMk/>
            <pc:sldMk cId="0" sldId="264"/>
            <ac:spMk id="969" creationId="{00000000-0000-0000-0000-000000000000}"/>
          </ac:spMkLst>
        </pc:spChg>
        <pc:spChg chg="mod">
          <ac:chgData name="Sviatoslav Sviatnenko" userId="ee77cab3-2f70-461c-97be-5fc380e9e3bd" providerId="ADAL" clId="{99626BAD-B2AD-4891-84EB-B4DAB7F7878B}" dt="2022-12-25T11:10:21.878" v="53" actId="27636"/>
          <ac:spMkLst>
            <pc:docMk/>
            <pc:sldMk cId="0" sldId="264"/>
            <ac:spMk id="971" creationId="{00000000-0000-0000-0000-000000000000}"/>
          </ac:spMkLst>
        </pc:spChg>
      </pc:sldChg>
      <pc:sldChg chg="modSp mod">
        <pc:chgData name="Sviatoslav Sviatnenko" userId="ee77cab3-2f70-461c-97be-5fc380e9e3bd" providerId="ADAL" clId="{99626BAD-B2AD-4891-84EB-B4DAB7F7878B}" dt="2022-12-25T11:10:21.893" v="55" actId="27636"/>
        <pc:sldMkLst>
          <pc:docMk/>
          <pc:sldMk cId="0" sldId="272"/>
        </pc:sldMkLst>
        <pc:spChg chg="mod">
          <ac:chgData name="Sviatoslav Sviatnenko" userId="ee77cab3-2f70-461c-97be-5fc380e9e3bd" providerId="ADAL" clId="{99626BAD-B2AD-4891-84EB-B4DAB7F7878B}" dt="2022-12-25T11:10:21.893" v="55" actId="27636"/>
          <ac:spMkLst>
            <pc:docMk/>
            <pc:sldMk cId="0" sldId="272"/>
            <ac:spMk id="1057" creationId="{00000000-0000-0000-0000-000000000000}"/>
          </ac:spMkLst>
        </pc:spChg>
      </pc:sldChg>
      <pc:sldChg chg="modSp mod">
        <pc:chgData name="Sviatoslav Sviatnenko" userId="ee77cab3-2f70-461c-97be-5fc380e9e3bd" providerId="ADAL" clId="{99626BAD-B2AD-4891-84EB-B4DAB7F7878B}" dt="2022-12-25T12:14:43.966" v="367" actId="113"/>
        <pc:sldMkLst>
          <pc:docMk/>
          <pc:sldMk cId="0" sldId="273"/>
        </pc:sldMkLst>
        <pc:spChg chg="mod">
          <ac:chgData name="Sviatoslav Sviatnenko" userId="ee77cab3-2f70-461c-97be-5fc380e9e3bd" providerId="ADAL" clId="{99626BAD-B2AD-4891-84EB-B4DAB7F7878B}" dt="2022-12-25T12:14:43.966" v="367" actId="113"/>
          <ac:spMkLst>
            <pc:docMk/>
            <pc:sldMk cId="0" sldId="273"/>
            <ac:spMk id="1061" creationId="{00000000-0000-0000-0000-000000000000}"/>
          </ac:spMkLst>
        </pc:spChg>
      </pc:sldChg>
      <pc:sldChg chg="new del">
        <pc:chgData name="Sviatoslav Sviatnenko" userId="ee77cab3-2f70-461c-97be-5fc380e9e3bd" providerId="ADAL" clId="{99626BAD-B2AD-4891-84EB-B4DAB7F7878B}" dt="2022-12-25T11:31:47.360" v="243" actId="47"/>
        <pc:sldMkLst>
          <pc:docMk/>
          <pc:sldMk cId="1232344365" sldId="274"/>
        </pc:sldMkLst>
      </pc:sldChg>
      <pc:sldChg chg="addSp modSp new mod ord">
        <pc:chgData name="Sviatoslav Sviatnenko" userId="ee77cab3-2f70-461c-97be-5fc380e9e3bd" providerId="ADAL" clId="{99626BAD-B2AD-4891-84EB-B4DAB7F7878B}" dt="2022-12-25T11:36:02.154" v="343" actId="1076"/>
        <pc:sldMkLst>
          <pc:docMk/>
          <pc:sldMk cId="2030735347" sldId="275"/>
        </pc:sldMkLst>
        <pc:spChg chg="mod">
          <ac:chgData name="Sviatoslav Sviatnenko" userId="ee77cab3-2f70-461c-97be-5fc380e9e3bd" providerId="ADAL" clId="{99626BAD-B2AD-4891-84EB-B4DAB7F7878B}" dt="2022-12-25T11:31:54.350" v="250" actId="27636"/>
          <ac:spMkLst>
            <pc:docMk/>
            <pc:sldMk cId="2030735347" sldId="275"/>
            <ac:spMk id="2" creationId="{E1027B59-1D81-CEE5-5586-23BBD25F5893}"/>
          </ac:spMkLst>
        </pc:spChg>
        <pc:picChg chg="add mod">
          <ac:chgData name="Sviatoslav Sviatnenko" userId="ee77cab3-2f70-461c-97be-5fc380e9e3bd" providerId="ADAL" clId="{99626BAD-B2AD-4891-84EB-B4DAB7F7878B}" dt="2022-12-25T11:36:02.154" v="343" actId="1076"/>
          <ac:picMkLst>
            <pc:docMk/>
            <pc:sldMk cId="2030735347" sldId="275"/>
            <ac:picMk id="7" creationId="{20F07EED-8F34-753B-FFE3-C80F4994631A}"/>
          </ac:picMkLst>
        </pc:picChg>
        <pc:picChg chg="add mod">
          <ac:chgData name="Sviatoslav Sviatnenko" userId="ee77cab3-2f70-461c-97be-5fc380e9e3bd" providerId="ADAL" clId="{99626BAD-B2AD-4891-84EB-B4DAB7F7878B}" dt="2022-12-25T11:35:45.492" v="340"/>
          <ac:picMkLst>
            <pc:docMk/>
            <pc:sldMk cId="2030735347" sldId="275"/>
            <ac:picMk id="8" creationId="{84594F12-2B0B-6485-955D-155F26B4577E}"/>
          </ac:picMkLst>
        </pc:picChg>
        <pc:picChg chg="add mod">
          <ac:chgData name="Sviatoslav Sviatnenko" userId="ee77cab3-2f70-461c-97be-5fc380e9e3bd" providerId="ADAL" clId="{99626BAD-B2AD-4891-84EB-B4DAB7F7878B}" dt="2022-12-25T11:35:45.492" v="340"/>
          <ac:picMkLst>
            <pc:docMk/>
            <pc:sldMk cId="2030735347" sldId="275"/>
            <ac:picMk id="9" creationId="{D1CB5339-3D33-0DA7-5DA8-C7A72E2E5961}"/>
          </ac:picMkLst>
        </pc:picChg>
      </pc:sldChg>
      <pc:sldChg chg="addSp delSp modSp new del mod">
        <pc:chgData name="Sviatoslav Sviatnenko" userId="ee77cab3-2f70-461c-97be-5fc380e9e3bd" providerId="ADAL" clId="{99626BAD-B2AD-4891-84EB-B4DAB7F7878B}" dt="2022-12-25T11:35:40.375" v="339" actId="47"/>
        <pc:sldMkLst>
          <pc:docMk/>
          <pc:sldMk cId="167420584" sldId="276"/>
        </pc:sldMkLst>
        <pc:spChg chg="mod">
          <ac:chgData name="Sviatoslav Sviatnenko" userId="ee77cab3-2f70-461c-97be-5fc380e9e3bd" providerId="ADAL" clId="{99626BAD-B2AD-4891-84EB-B4DAB7F7878B}" dt="2022-12-25T11:33:11.070" v="257" actId="27636"/>
          <ac:spMkLst>
            <pc:docMk/>
            <pc:sldMk cId="167420584" sldId="276"/>
            <ac:spMk id="2" creationId="{38856921-CC91-8608-E7C7-3D718DBFED2C}"/>
          </ac:spMkLst>
        </pc:spChg>
        <pc:picChg chg="add mod">
          <ac:chgData name="Sviatoslav Sviatnenko" userId="ee77cab3-2f70-461c-97be-5fc380e9e3bd" providerId="ADAL" clId="{99626BAD-B2AD-4891-84EB-B4DAB7F7878B}" dt="2022-12-25T11:33:12.346" v="258" actId="1076"/>
          <ac:picMkLst>
            <pc:docMk/>
            <pc:sldMk cId="167420584" sldId="276"/>
            <ac:picMk id="7" creationId="{7B897A37-399E-E0D6-60E3-275CF0A255F9}"/>
          </ac:picMkLst>
        </pc:picChg>
        <pc:picChg chg="add del mod">
          <ac:chgData name="Sviatoslav Sviatnenko" userId="ee77cab3-2f70-461c-97be-5fc380e9e3bd" providerId="ADAL" clId="{99626BAD-B2AD-4891-84EB-B4DAB7F7878B}" dt="2022-12-25T11:33:20.594" v="260" actId="478"/>
          <ac:picMkLst>
            <pc:docMk/>
            <pc:sldMk cId="167420584" sldId="276"/>
            <ac:picMk id="8" creationId="{CAB8E5F5-DE4C-6201-C28D-DACA8C093532}"/>
          </ac:picMkLst>
        </pc:picChg>
        <pc:picChg chg="add mod">
          <ac:chgData name="Sviatoslav Sviatnenko" userId="ee77cab3-2f70-461c-97be-5fc380e9e3bd" providerId="ADAL" clId="{99626BAD-B2AD-4891-84EB-B4DAB7F7878B}" dt="2022-12-25T11:33:25.459" v="261"/>
          <ac:picMkLst>
            <pc:docMk/>
            <pc:sldMk cId="167420584" sldId="276"/>
            <ac:picMk id="9" creationId="{5758245F-A75C-5292-C103-B8977AFFF47B}"/>
          </ac:picMkLst>
        </pc:picChg>
      </pc:sldChg>
      <pc:sldChg chg="addSp delSp modSp new mod modClrScheme chgLayout">
        <pc:chgData name="Sviatoslav Sviatnenko" userId="ee77cab3-2f70-461c-97be-5fc380e9e3bd" providerId="ADAL" clId="{99626BAD-B2AD-4891-84EB-B4DAB7F7878B}" dt="2022-12-25T11:35:38.578" v="338"/>
        <pc:sldMkLst>
          <pc:docMk/>
          <pc:sldMk cId="2007025258" sldId="277"/>
        </pc:sldMkLst>
        <pc:spChg chg="del mod">
          <ac:chgData name="Sviatoslav Sviatnenko" userId="ee77cab3-2f70-461c-97be-5fc380e9e3bd" providerId="ADAL" clId="{99626BAD-B2AD-4891-84EB-B4DAB7F7878B}" dt="2022-12-25T11:33:48.964" v="269" actId="478"/>
          <ac:spMkLst>
            <pc:docMk/>
            <pc:sldMk cId="2007025258" sldId="277"/>
            <ac:spMk id="2" creationId="{266D8672-46D5-488D-0D6D-8D84061D66C5}"/>
          </ac:spMkLst>
        </pc:spChg>
        <pc:spChg chg="del">
          <ac:chgData name="Sviatoslav Sviatnenko" userId="ee77cab3-2f70-461c-97be-5fc380e9e3bd" providerId="ADAL" clId="{99626BAD-B2AD-4891-84EB-B4DAB7F7878B}" dt="2022-12-25T11:33:40.442" v="266" actId="478"/>
          <ac:spMkLst>
            <pc:docMk/>
            <pc:sldMk cId="2007025258" sldId="277"/>
            <ac:spMk id="3" creationId="{8B638A5A-401D-0B03-8F49-71688D550FA6}"/>
          </ac:spMkLst>
        </pc:spChg>
        <pc:spChg chg="del">
          <ac:chgData name="Sviatoslav Sviatnenko" userId="ee77cab3-2f70-461c-97be-5fc380e9e3bd" providerId="ADAL" clId="{99626BAD-B2AD-4891-84EB-B4DAB7F7878B}" dt="2022-12-25T11:33:36.217" v="263" actId="478"/>
          <ac:spMkLst>
            <pc:docMk/>
            <pc:sldMk cId="2007025258" sldId="277"/>
            <ac:spMk id="4" creationId="{596D904F-1348-87D7-45E0-19AD768C15AA}"/>
          </ac:spMkLst>
        </pc:spChg>
        <pc:spChg chg="del">
          <ac:chgData name="Sviatoslav Sviatnenko" userId="ee77cab3-2f70-461c-97be-5fc380e9e3bd" providerId="ADAL" clId="{99626BAD-B2AD-4891-84EB-B4DAB7F7878B}" dt="2022-12-25T11:33:37.429" v="264" actId="478"/>
          <ac:spMkLst>
            <pc:docMk/>
            <pc:sldMk cId="2007025258" sldId="277"/>
            <ac:spMk id="5" creationId="{7BCED579-784E-ED11-A5E6-112C25C57899}"/>
          </ac:spMkLst>
        </pc:spChg>
        <pc:spChg chg="del">
          <ac:chgData name="Sviatoslav Sviatnenko" userId="ee77cab3-2f70-461c-97be-5fc380e9e3bd" providerId="ADAL" clId="{99626BAD-B2AD-4891-84EB-B4DAB7F7878B}" dt="2022-12-25T11:33:38.582" v="265" actId="478"/>
          <ac:spMkLst>
            <pc:docMk/>
            <pc:sldMk cId="2007025258" sldId="277"/>
            <ac:spMk id="6" creationId="{74707C7E-E4EA-4D80-AF4E-E8DF2D4A1B5A}"/>
          </ac:spMkLst>
        </pc:spChg>
        <pc:spChg chg="add mod">
          <ac:chgData name="Sviatoslav Sviatnenko" userId="ee77cab3-2f70-461c-97be-5fc380e9e3bd" providerId="ADAL" clId="{99626BAD-B2AD-4891-84EB-B4DAB7F7878B}" dt="2022-12-25T11:35:17.783" v="326" actId="1076"/>
          <ac:spMkLst>
            <pc:docMk/>
            <pc:sldMk cId="2007025258" sldId="277"/>
            <ac:spMk id="9" creationId="{9D7C1740-35ED-7F95-EFE4-7F0D63DCCD81}"/>
          </ac:spMkLst>
        </pc:spChg>
        <pc:spChg chg="add mod">
          <ac:chgData name="Sviatoslav Sviatnenko" userId="ee77cab3-2f70-461c-97be-5fc380e9e3bd" providerId="ADAL" clId="{99626BAD-B2AD-4891-84EB-B4DAB7F7878B}" dt="2022-12-25T11:35:31.933" v="337" actId="27636"/>
          <ac:spMkLst>
            <pc:docMk/>
            <pc:sldMk cId="2007025258" sldId="277"/>
            <ac:spMk id="10" creationId="{7E862603-94C6-A6BB-5903-BEBF40F459B7}"/>
          </ac:spMkLst>
        </pc:spChg>
        <pc:spChg chg="add del mod">
          <ac:chgData name="Sviatoslav Sviatnenko" userId="ee77cab3-2f70-461c-97be-5fc380e9e3bd" providerId="ADAL" clId="{99626BAD-B2AD-4891-84EB-B4DAB7F7878B}" dt="2022-12-25T11:33:57.194" v="272" actId="26606"/>
          <ac:spMkLst>
            <pc:docMk/>
            <pc:sldMk cId="2007025258" sldId="277"/>
            <ac:spMk id="13" creationId="{F1F3AE57-B49C-0844-84F7-3F6BC2C6E1B2}"/>
          </ac:spMkLst>
        </pc:spChg>
        <pc:spChg chg="add del mod">
          <ac:chgData name="Sviatoslav Sviatnenko" userId="ee77cab3-2f70-461c-97be-5fc380e9e3bd" providerId="ADAL" clId="{99626BAD-B2AD-4891-84EB-B4DAB7F7878B}" dt="2022-12-25T11:33:57.194" v="272" actId="26606"/>
          <ac:spMkLst>
            <pc:docMk/>
            <pc:sldMk cId="2007025258" sldId="277"/>
            <ac:spMk id="15" creationId="{9EF55C29-5EAB-3D81-F6E5-39DAAF1804F0}"/>
          </ac:spMkLst>
        </pc:spChg>
        <pc:spChg chg="add mod">
          <ac:chgData name="Sviatoslav Sviatnenko" userId="ee77cab3-2f70-461c-97be-5fc380e9e3bd" providerId="ADAL" clId="{99626BAD-B2AD-4891-84EB-B4DAB7F7878B}" dt="2022-12-25T11:35:23.052" v="328" actId="1076"/>
          <ac:spMkLst>
            <pc:docMk/>
            <pc:sldMk cId="2007025258" sldId="277"/>
            <ac:spMk id="17" creationId="{E61FFF68-B8D5-E4BF-8D22-050F5F4ECD04}"/>
          </ac:spMkLst>
        </pc:spChg>
        <pc:spChg chg="add del mod">
          <ac:chgData name="Sviatoslav Sviatnenko" userId="ee77cab3-2f70-461c-97be-5fc380e9e3bd" providerId="ADAL" clId="{99626BAD-B2AD-4891-84EB-B4DAB7F7878B}" dt="2022-12-25T11:34:05.195" v="275" actId="478"/>
          <ac:spMkLst>
            <pc:docMk/>
            <pc:sldMk cId="2007025258" sldId="277"/>
            <ac:spMk id="18" creationId="{B24B5A1F-3DFD-0686-5B48-DE43F0981700}"/>
          </ac:spMkLst>
        </pc:spChg>
        <pc:picChg chg="add mod ord">
          <ac:chgData name="Sviatoslav Sviatnenko" userId="ee77cab3-2f70-461c-97be-5fc380e9e3bd" providerId="ADAL" clId="{99626BAD-B2AD-4891-84EB-B4DAB7F7878B}" dt="2022-12-25T11:35:19.524" v="327" actId="1076"/>
          <ac:picMkLst>
            <pc:docMk/>
            <pc:sldMk cId="2007025258" sldId="277"/>
            <ac:picMk id="7" creationId="{A04E344B-23E9-B45D-DCA9-4C437DEB6944}"/>
          </ac:picMkLst>
        </pc:picChg>
        <pc:picChg chg="add mod">
          <ac:chgData name="Sviatoslav Sviatnenko" userId="ee77cab3-2f70-461c-97be-5fc380e9e3bd" providerId="ADAL" clId="{99626BAD-B2AD-4891-84EB-B4DAB7F7878B}" dt="2022-12-25T11:35:14.635" v="325" actId="1076"/>
          <ac:picMkLst>
            <pc:docMk/>
            <pc:sldMk cId="2007025258" sldId="277"/>
            <ac:picMk id="8" creationId="{0BE07C2B-A572-2DC4-55DC-A7CB2C9013A3}"/>
          </ac:picMkLst>
        </pc:picChg>
        <pc:picChg chg="add mod">
          <ac:chgData name="Sviatoslav Sviatnenko" userId="ee77cab3-2f70-461c-97be-5fc380e9e3bd" providerId="ADAL" clId="{99626BAD-B2AD-4891-84EB-B4DAB7F7878B}" dt="2022-12-25T11:35:38.578" v="338"/>
          <ac:picMkLst>
            <pc:docMk/>
            <pc:sldMk cId="2007025258" sldId="277"/>
            <ac:picMk id="11" creationId="{43A666D1-896D-B207-19F2-70F84199FB65}"/>
          </ac:picMkLst>
        </pc:picChg>
        <pc:picChg chg="add mod">
          <ac:chgData name="Sviatoslav Sviatnenko" userId="ee77cab3-2f70-461c-97be-5fc380e9e3bd" providerId="ADAL" clId="{99626BAD-B2AD-4891-84EB-B4DAB7F7878B}" dt="2022-12-25T11:35:38.578" v="338"/>
          <ac:picMkLst>
            <pc:docMk/>
            <pc:sldMk cId="2007025258" sldId="277"/>
            <ac:picMk id="12" creationId="{BDD341B3-7C63-30AA-BE0D-8E49AD3F619E}"/>
          </ac:picMkLst>
        </pc:picChg>
      </pc:sldChg>
      <pc:sldChg chg="modSp add del mod">
        <pc:chgData name="Sviatoslav Sviatnenko" userId="ee77cab3-2f70-461c-97be-5fc380e9e3bd" providerId="ADAL" clId="{99626BAD-B2AD-4891-84EB-B4DAB7F7878B}" dt="2022-12-25T12:14:35.834" v="363" actId="47"/>
        <pc:sldMkLst>
          <pc:docMk/>
          <pc:sldMk cId="1603426568" sldId="278"/>
        </pc:sldMkLst>
        <pc:spChg chg="mod">
          <ac:chgData name="Sviatoslav Sviatnenko" userId="ee77cab3-2f70-461c-97be-5fc380e9e3bd" providerId="ADAL" clId="{99626BAD-B2AD-4891-84EB-B4DAB7F7878B}" dt="2022-12-25T12:11:00.126" v="352" actId="113"/>
          <ac:spMkLst>
            <pc:docMk/>
            <pc:sldMk cId="1603426568" sldId="278"/>
            <ac:spMk id="1061" creationId="{00000000-0000-0000-0000-000000000000}"/>
          </ac:spMkLst>
        </pc:spChg>
      </pc:sldChg>
      <pc:sldChg chg="modSp add del mod">
        <pc:chgData name="Sviatoslav Sviatnenko" userId="ee77cab3-2f70-461c-97be-5fc380e9e3bd" providerId="ADAL" clId="{99626BAD-B2AD-4891-84EB-B4DAB7F7878B}" dt="2022-12-25T12:14:36.878" v="364" actId="47"/>
        <pc:sldMkLst>
          <pc:docMk/>
          <pc:sldMk cId="2252306448" sldId="279"/>
        </pc:sldMkLst>
        <pc:spChg chg="mod">
          <ac:chgData name="Sviatoslav Sviatnenko" userId="ee77cab3-2f70-461c-97be-5fc380e9e3bd" providerId="ADAL" clId="{99626BAD-B2AD-4891-84EB-B4DAB7F7878B}" dt="2022-12-25T12:11:42.857" v="356"/>
          <ac:spMkLst>
            <pc:docMk/>
            <pc:sldMk cId="2252306448" sldId="279"/>
            <ac:spMk id="1061" creationId="{00000000-0000-0000-0000-000000000000}"/>
          </ac:spMkLst>
        </pc:spChg>
      </pc:sldChg>
      <pc:sldChg chg="modSp add del mod">
        <pc:chgData name="Sviatoslav Sviatnenko" userId="ee77cab3-2f70-461c-97be-5fc380e9e3bd" providerId="ADAL" clId="{99626BAD-B2AD-4891-84EB-B4DAB7F7878B}" dt="2022-12-25T12:14:37.731" v="365" actId="47"/>
        <pc:sldMkLst>
          <pc:docMk/>
          <pc:sldMk cId="609396566" sldId="280"/>
        </pc:sldMkLst>
        <pc:spChg chg="mod">
          <ac:chgData name="Sviatoslav Sviatnenko" userId="ee77cab3-2f70-461c-97be-5fc380e9e3bd" providerId="ADAL" clId="{99626BAD-B2AD-4891-84EB-B4DAB7F7878B}" dt="2022-12-25T12:11:51.646" v="359" actId="113"/>
          <ac:spMkLst>
            <pc:docMk/>
            <pc:sldMk cId="609396566" sldId="280"/>
            <ac:spMk id="1061" creationId="{00000000-0000-0000-0000-000000000000}"/>
          </ac:spMkLst>
        </pc:spChg>
      </pc:sldChg>
      <pc:sldChg chg="modSp add del mod">
        <pc:chgData name="Sviatoslav Sviatnenko" userId="ee77cab3-2f70-461c-97be-5fc380e9e3bd" providerId="ADAL" clId="{99626BAD-B2AD-4891-84EB-B4DAB7F7878B}" dt="2022-12-25T12:14:38.330" v="366" actId="47"/>
        <pc:sldMkLst>
          <pc:docMk/>
          <pc:sldMk cId="683111819" sldId="281"/>
        </pc:sldMkLst>
        <pc:spChg chg="mod">
          <ac:chgData name="Sviatoslav Sviatnenko" userId="ee77cab3-2f70-461c-97be-5fc380e9e3bd" providerId="ADAL" clId="{99626BAD-B2AD-4891-84EB-B4DAB7F7878B}" dt="2022-12-25T12:12:53.929" v="362" actId="113"/>
          <ac:spMkLst>
            <pc:docMk/>
            <pc:sldMk cId="683111819" sldId="281"/>
            <ac:spMk id="1061" creationId="{00000000-0000-0000-0000-000000000000}"/>
          </ac:spMkLst>
        </pc:spChg>
      </pc:sldChg>
      <pc:sldChg chg="modSp add del mod modTransition">
        <pc:chgData name="Sviatoslav Sviatnenko" userId="ee77cab3-2f70-461c-97be-5fc380e9e3bd" providerId="ADAL" clId="{99626BAD-B2AD-4891-84EB-B4DAB7F7878B}" dt="2022-12-25T11:31:54.313" v="249"/>
        <pc:sldMkLst>
          <pc:docMk/>
          <pc:sldMk cId="912692640" sldId="315"/>
        </pc:sldMkLst>
        <pc:picChg chg="mod">
          <ac:chgData name="Sviatoslav Sviatnenko" userId="ee77cab3-2f70-461c-97be-5fc380e9e3bd" providerId="ADAL" clId="{99626BAD-B2AD-4891-84EB-B4DAB7F7878B}" dt="2022-12-25T11:31:53.807" v="247" actId="1076"/>
          <ac:picMkLst>
            <pc:docMk/>
            <pc:sldMk cId="912692640" sldId="315"/>
            <ac:picMk id="3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9" name="Shape 8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4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1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9" y="5901575"/>
            <a:ext cx="2083579" cy="50177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Picture Placeholder 4"/>
          <p:cNvSpPr>
            <a:spLocks noGrp="1"/>
          </p:cNvSpPr>
          <p:nvPr>
            <p:ph type="pic" idx="21"/>
          </p:nvPr>
        </p:nvSpPr>
        <p:spPr>
          <a:xfrm>
            <a:off x="6889839" y="-1251521"/>
            <a:ext cx="6044401" cy="604558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" name="Donut 14"/>
          <p:cNvSpPr/>
          <p:nvPr/>
        </p:nvSpPr>
        <p:spPr>
          <a:xfrm>
            <a:off x="6456040" y="-1685114"/>
            <a:ext cx="6912002" cy="6912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3163" y="4149080"/>
            <a:ext cx="5976002" cy="50405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FFFFFF"/>
                </a:solidFill>
              </a:defRPr>
            </a:lvl1pPr>
            <a:lvl2pPr marL="763359" indent="-306159"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135893" y="6121174"/>
            <a:ext cx="6432717" cy="360042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spcBef>
                <a:spcPts val="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Speaker | Location | Date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Afbeelding 5" descr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6" y="5910121"/>
            <a:ext cx="2089024" cy="47105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Picture Placeholder 4"/>
          <p:cNvSpPr>
            <a:spLocks noGrp="1"/>
          </p:cNvSpPr>
          <p:nvPr>
            <p:ph type="pic" idx="21"/>
          </p:nvPr>
        </p:nvSpPr>
        <p:spPr>
          <a:xfrm>
            <a:off x="6889839" y="-1251521"/>
            <a:ext cx="6044401" cy="604558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3" name="Donut 14"/>
          <p:cNvSpPr/>
          <p:nvPr/>
        </p:nvSpPr>
        <p:spPr>
          <a:xfrm>
            <a:off x="6456040" y="-1685114"/>
            <a:ext cx="6912002" cy="6912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58595B">
              <a:alpha val="2509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3163" y="4149080"/>
            <a:ext cx="5976002" cy="504058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135893" y="6121174"/>
            <a:ext cx="6432717" cy="360042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spcBef>
                <a:spcPts val="0"/>
              </a:spcBef>
              <a:defRPr sz="1200"/>
            </a:lvl1pPr>
          </a:lstStyle>
          <a:p>
            <a:r>
              <a:t>Speaker | Location | Date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fbeelding 5" descr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4430" y="4221088"/>
            <a:ext cx="5760000" cy="36004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 sz="1200"/>
            </a:lvl1pPr>
            <a:lvl2pPr marL="579663" indent="-122463">
              <a:spcBef>
                <a:spcPts val="0"/>
              </a:spcBef>
              <a:defRPr sz="1200"/>
            </a:lvl2pPr>
            <a:lvl3pPr marL="1028700" indent="-114300">
              <a:spcBef>
                <a:spcPts val="0"/>
              </a:spcBef>
              <a:defRPr sz="1200"/>
            </a:lvl3pPr>
            <a:lvl4pPr marL="1508760" indent="-137160">
              <a:spcBef>
                <a:spcPts val="0"/>
              </a:spcBef>
              <a:defRPr sz="1200"/>
            </a:lvl4pPr>
            <a:lvl5pPr marL="1965960" indent="-137160">
              <a:spcBef>
                <a:spcPts val="0"/>
              </a:spcBef>
              <a:defRPr sz="1200"/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9" y="5907668"/>
            <a:ext cx="2117762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34429" y="3501008"/>
            <a:ext cx="5760003" cy="504058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Presentation Title</a:t>
            </a:r>
          </a:p>
        </p:txBody>
      </p:sp>
      <p:sp>
        <p:nvSpPr>
          <p:cNvPr id="147" name="Picture Placeholder 4"/>
          <p:cNvSpPr>
            <a:spLocks noGrp="1"/>
          </p:cNvSpPr>
          <p:nvPr>
            <p:ph type="pic" idx="22"/>
          </p:nvPr>
        </p:nvSpPr>
        <p:spPr>
          <a:xfrm>
            <a:off x="7024933" y="1028584"/>
            <a:ext cx="7368056" cy="73680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8" name="Donut 15"/>
          <p:cNvSpPr/>
          <p:nvPr/>
        </p:nvSpPr>
        <p:spPr>
          <a:xfrm>
            <a:off x="6496491" y="500144"/>
            <a:ext cx="8424939" cy="8424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58595B">
              <a:alpha val="2509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Afbeelding 5" descr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478" y="537395"/>
            <a:ext cx="2117759" cy="47753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-921362" y="2109016"/>
            <a:ext cx="5691602" cy="56916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9" name="Donut 11"/>
          <p:cNvSpPr/>
          <p:nvPr/>
        </p:nvSpPr>
        <p:spPr>
          <a:xfrm>
            <a:off x="-1329963" y="1700808"/>
            <a:ext cx="6508803" cy="6508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58595B">
              <a:alpha val="2509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683236" y="4869160"/>
            <a:ext cx="5976002" cy="36004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 sz="1200"/>
            </a:lvl1pPr>
            <a:lvl2pPr marL="579663" indent="-122463">
              <a:spcBef>
                <a:spcPts val="0"/>
              </a:spcBef>
              <a:defRPr sz="1200"/>
            </a:lvl2pPr>
            <a:lvl3pPr marL="1028700" indent="-114300">
              <a:spcBef>
                <a:spcPts val="0"/>
              </a:spcBef>
              <a:defRPr sz="1200"/>
            </a:lvl3pPr>
            <a:lvl4pPr marL="1508760" indent="-137160">
              <a:spcBef>
                <a:spcPts val="0"/>
              </a:spcBef>
              <a:defRPr sz="1200"/>
            </a:lvl4pPr>
            <a:lvl5pPr marL="1965960" indent="-137160">
              <a:spcBef>
                <a:spcPts val="0"/>
              </a:spcBef>
              <a:defRPr sz="1200"/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1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683236" y="4149080"/>
            <a:ext cx="5976002" cy="504058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Presentation Title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Break 01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0422" y="4365104"/>
            <a:ext cx="7296814" cy="79209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763359" indent="-306159"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7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334" y="0"/>
            <a:ext cx="4550667" cy="4745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hapter Break 01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5751554" cy="472881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42523" y="4365104"/>
            <a:ext cx="6480002" cy="79209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763359" indent="-306159"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8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hapter Break 01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3" descr="Picture 3"/>
          <p:cNvPicPr>
            <a:picLocks noChangeAspect="1"/>
          </p:cNvPicPr>
          <p:nvPr/>
        </p:nvPicPr>
        <p:blipFill>
          <a:blip r:embed="rId2"/>
          <a:srcRect l="20416" t="33928" b="1300"/>
          <a:stretch>
            <a:fillRect/>
          </a:stretch>
        </p:blipFill>
        <p:spPr>
          <a:xfrm>
            <a:off x="-1" y="10797"/>
            <a:ext cx="8417042" cy="684720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64" y="2652004"/>
            <a:ext cx="6480001" cy="63298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763359" indent="-306159"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9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Break 02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0422" y="4365104"/>
            <a:ext cx="7296814" cy="79209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763359" indent="-306159"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0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334" y="0"/>
            <a:ext cx="4550667" cy="474531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hapter Break 02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5751554" cy="472881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42523" y="4365104"/>
            <a:ext cx="6480002" cy="79209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763359" indent="-306159"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hapter Break 02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64" y="2652004"/>
            <a:ext cx="6480001" cy="63298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763359" indent="-306159"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2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3" descr="Picture 3"/>
          <p:cNvPicPr>
            <a:picLocks noChangeAspect="1"/>
          </p:cNvPicPr>
          <p:nvPr/>
        </p:nvPicPr>
        <p:blipFill>
          <a:blip r:embed="rId3"/>
          <a:srcRect l="20416" t="33928" b="1300"/>
          <a:stretch>
            <a:fillRect/>
          </a:stretch>
        </p:blipFill>
        <p:spPr>
          <a:xfrm>
            <a:off x="0" y="-1"/>
            <a:ext cx="8417043" cy="684720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Break 03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0422" y="4365104"/>
            <a:ext cx="7296814" cy="79209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763359" indent="-306159"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3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334" y="0"/>
            <a:ext cx="4550667" cy="474531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4430" y="4221088"/>
            <a:ext cx="5760000" cy="36004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 sz="1200">
                <a:solidFill>
                  <a:srgbClr val="FFFFFF"/>
                </a:solidFill>
              </a:defRPr>
            </a:lvl1pPr>
            <a:lvl2pPr marL="579663" indent="-122463">
              <a:spcBef>
                <a:spcPts val="0"/>
              </a:spcBef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34429" y="3501008"/>
            <a:ext cx="5760003" cy="50405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idx="22"/>
          </p:nvPr>
        </p:nvSpPr>
        <p:spPr>
          <a:xfrm>
            <a:off x="7024933" y="1028584"/>
            <a:ext cx="7368056" cy="73680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" name="Donut 15"/>
          <p:cNvSpPr/>
          <p:nvPr/>
        </p:nvSpPr>
        <p:spPr>
          <a:xfrm>
            <a:off x="6496491" y="500144"/>
            <a:ext cx="8424939" cy="8424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1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9" y="5901575"/>
            <a:ext cx="2083579" cy="50177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hapter Break 03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5751554" cy="472881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42523" y="4365104"/>
            <a:ext cx="6480002" cy="79209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763359" indent="-306159"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hapter Break 03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64" y="2652004"/>
            <a:ext cx="6480001" cy="63298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763359" indent="-306159"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5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3" descr="Picture 3"/>
          <p:cNvPicPr>
            <a:picLocks noChangeAspect="1"/>
          </p:cNvPicPr>
          <p:nvPr/>
        </p:nvPicPr>
        <p:blipFill>
          <a:blip r:embed="rId3"/>
          <a:srcRect l="20416" t="33928" b="1300"/>
          <a:stretch>
            <a:fillRect/>
          </a:stretch>
        </p:blipFill>
        <p:spPr>
          <a:xfrm>
            <a:off x="0" y="-1"/>
            <a:ext cx="8417043" cy="684720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Brea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0422" y="4364549"/>
            <a:ext cx="6720750" cy="79209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</a:lvl1pPr>
            <a:lvl2pPr marL="763359" indent="-306159"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6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781" y="0"/>
            <a:ext cx="4570220" cy="4752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Afbeelding 5" descr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hapter Brea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9475" y="4365104"/>
            <a:ext cx="6480000" cy="79209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</a:lvl1pPr>
            <a:lvl2pPr marL="763359" indent="-306159"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7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768455" cy="4771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Afbeelding 5" descr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hapter Brea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7" descr="Picture 7"/>
          <p:cNvPicPr>
            <a:picLocks noChangeAspect="1"/>
          </p:cNvPicPr>
          <p:nvPr/>
        </p:nvPicPr>
        <p:blipFill>
          <a:blip r:embed="rId2"/>
          <a:srcRect l="21746" t="35234"/>
          <a:stretch>
            <a:fillRect/>
          </a:stretch>
        </p:blipFill>
        <p:spPr>
          <a:xfrm>
            <a:off x="-2" y="0"/>
            <a:ext cx="8426964" cy="6971159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64" y="2652004"/>
            <a:ext cx="6480001" cy="63298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</a:lvl1pPr>
            <a:lvl2pPr marL="763359" indent="-306159"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81" name="Afbeelding 5" descr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55" y="332656"/>
            <a:ext cx="1714177" cy="875612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Im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 Placeholder 11"/>
          <p:cNvSpPr txBox="1"/>
          <p:nvPr/>
        </p:nvSpPr>
        <p:spPr>
          <a:xfrm>
            <a:off x="765385" y="4725145"/>
            <a:ext cx="5284897" cy="392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</a:t>
            </a:r>
          </a:p>
        </p:txBody>
      </p:sp>
      <p:sp>
        <p:nvSpPr>
          <p:cNvPr id="290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083" y="-2"/>
            <a:ext cx="2391917" cy="1482297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8640000" cy="432050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2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623393" y="1196976"/>
            <a:ext cx="8640000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80975" indent="-180975">
              <a:lnSpc>
                <a:spcPct val="113000"/>
              </a:lnSpc>
              <a:spcBef>
                <a:spcPts val="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5" cy="231139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267" y="0"/>
            <a:ext cx="1940735" cy="2608685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9000002" cy="432050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4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623392" y="1196976"/>
            <a:ext cx="9000002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80975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337" y="5624772"/>
            <a:ext cx="2133663" cy="123323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8112224" y="1196750"/>
            <a:ext cx="3456385" cy="4176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324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449" y="6072925"/>
            <a:ext cx="2117761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7128000" cy="432050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6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1196976"/>
            <a:ext cx="7128000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pic>
        <p:nvPicPr>
          <p:cNvPr id="327" name="Afbeelding 2" descr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452" y="0"/>
            <a:ext cx="2394164" cy="87450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4463817" y="1196750"/>
            <a:ext cx="3360376" cy="4176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39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8208236" y="1196750"/>
            <a:ext cx="3360375" cy="4176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3456383" cy="432050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1196976"/>
            <a:ext cx="3456384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4000"/>
              </a:lnSpc>
              <a:spcBef>
                <a:spcPts val="40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3">
    <p:bg>
      <p:bgPr>
        <a:solidFill>
          <a:srgbClr val="031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-921362" y="2109016"/>
            <a:ext cx="5691602" cy="56916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1" name="Donut 11"/>
          <p:cNvSpPr/>
          <p:nvPr/>
        </p:nvSpPr>
        <p:spPr>
          <a:xfrm>
            <a:off x="-1329963" y="1700808"/>
            <a:ext cx="6508803" cy="6508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42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661" y="537984"/>
            <a:ext cx="2083578" cy="50177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683236" y="4869160"/>
            <a:ext cx="5976002" cy="36004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 sz="1200">
                <a:solidFill>
                  <a:srgbClr val="FFFFFF"/>
                </a:solidFill>
              </a:defRPr>
            </a:lvl1pPr>
            <a:lvl2pPr marL="579663" indent="-122463">
              <a:spcBef>
                <a:spcPts val="0"/>
              </a:spcBef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683236" y="4149080"/>
            <a:ext cx="5976002" cy="50405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91479" y="1340642"/>
            <a:ext cx="3360374" cy="4464623"/>
          </a:xfrm>
          <a:prstGeom prst="rect">
            <a:avLst/>
          </a:prstGeom>
          <a:solidFill>
            <a:srgbClr val="FFFFFF"/>
          </a:solidFill>
          <a:ln w="254000">
            <a:solidFill>
              <a:srgbClr val="FFFFFF"/>
            </a:solidFill>
            <a:miter lim="800000"/>
          </a:ln>
        </p:spPr>
        <p:txBody>
          <a:bodyPr lIns="45718" tIns="45718" rIns="45718" bIns="45718"/>
          <a:lstStyle>
            <a:lvl1pPr marL="179388" indent="-179388">
              <a:lnSpc>
                <a:spcPct val="114000"/>
              </a:lnSpc>
              <a:spcBef>
                <a:spcPts val="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  <a:lvl2pPr marL="647999" indent="-180000">
              <a:lnSpc>
                <a:spcPct val="114000"/>
              </a:lnSpc>
              <a:spcBef>
                <a:spcPts val="0"/>
              </a:spcBef>
              <a:buClr>
                <a:srgbClr val="034EA2"/>
              </a:buClr>
              <a:buFont typeface="Arial"/>
              <a:buChar char="•"/>
              <a:defRPr sz="2000">
                <a:solidFill>
                  <a:srgbClr val="333333"/>
                </a:solidFill>
              </a:defRPr>
            </a:lvl2pPr>
            <a:lvl3pPr marL="1143000" indent="-179998">
              <a:lnSpc>
                <a:spcPct val="114000"/>
              </a:lnSpc>
              <a:spcBef>
                <a:spcPts val="0"/>
              </a:spcBef>
              <a:buClr>
                <a:srgbClr val="034EA2"/>
              </a:buClr>
              <a:buFont typeface="Arial"/>
              <a:defRPr sz="2000">
                <a:solidFill>
                  <a:srgbClr val="333333"/>
                </a:solidFill>
              </a:defRPr>
            </a:lvl3pPr>
            <a:lvl4pPr marL="1600200" indent="-179998">
              <a:lnSpc>
                <a:spcPct val="114000"/>
              </a:lnSpc>
              <a:spcBef>
                <a:spcPts val="0"/>
              </a:spcBef>
              <a:buClr>
                <a:srgbClr val="034EA2"/>
              </a:buClr>
              <a:buFont typeface="Arial"/>
              <a:buChar char="•"/>
              <a:defRPr sz="2000">
                <a:solidFill>
                  <a:srgbClr val="333333"/>
                </a:solidFill>
              </a:defRPr>
            </a:lvl4pPr>
            <a:lvl5pPr marL="2057400" indent="-228600">
              <a:lnSpc>
                <a:spcPct val="114000"/>
              </a:lnSpc>
              <a:spcBef>
                <a:spcPts val="0"/>
              </a:spcBef>
              <a:buClr>
                <a:srgbClr val="034EA2"/>
              </a:buClr>
              <a:buFont typeface="Arial"/>
              <a:defRPr sz="2000">
                <a:solidFill>
                  <a:srgbClr val="333333"/>
                </a:solidFill>
              </a:defRPr>
            </a:lvl5pPr>
          </a:lstStyle>
          <a:p>
            <a:r>
              <a:t>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ndscap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45279" y="476672"/>
            <a:ext cx="10923329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1" y="2276872"/>
            <a:ext cx="10945218" cy="432050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4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2924943"/>
            <a:ext cx="10945215" cy="2448745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4000"/>
              </a:lnSpc>
              <a:spcBef>
                <a:spcPts val="40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063261" y="1196628"/>
            <a:ext cx="20162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5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966" y="3788890"/>
            <a:ext cx="4511643" cy="158432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6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9552384" y="1196603"/>
            <a:ext cx="20162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8" name="Text Placeholder 4"/>
          <p:cNvSpPr>
            <a:spLocks noGrp="1"/>
          </p:cNvSpPr>
          <p:nvPr>
            <p:ph type="body" sz="half" idx="24" hasCustomPrompt="1"/>
          </p:nvPr>
        </p:nvSpPr>
        <p:spPr>
          <a:xfrm>
            <a:off x="623393" y="1196976"/>
            <a:ext cx="6048674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with Landscaper &amp;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9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23391" y="3791020"/>
            <a:ext cx="10945217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0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4" cy="2376042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391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0"/>
            <a:ext cx="45866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3 Imag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2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623391" y="3791020"/>
            <a:ext cx="6048674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4" cy="2376042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404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0"/>
            <a:ext cx="45866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5" name="Picture Placeholder 24"/>
          <p:cNvSpPr>
            <a:spLocks noGrp="1"/>
          </p:cNvSpPr>
          <p:nvPr>
            <p:ph type="pic" sz="quarter" idx="24"/>
          </p:nvPr>
        </p:nvSpPr>
        <p:spPr>
          <a:xfrm>
            <a:off x="6960096" y="3789040"/>
            <a:ext cx="4608513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7056966" y="3428998"/>
            <a:ext cx="4511643" cy="1944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16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108" y="1196750"/>
            <a:ext cx="4511643" cy="19507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8" name="Text Placeholder 4"/>
          <p:cNvSpPr>
            <a:spLocks noGrp="1"/>
          </p:cNvSpPr>
          <p:nvPr>
            <p:ph type="body" sz="half" idx="23" hasCustomPrompt="1"/>
          </p:nvPr>
        </p:nvSpPr>
        <p:spPr>
          <a:xfrm>
            <a:off x="623393" y="1196976"/>
            <a:ext cx="6048674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8640000" cy="432050"/>
          </a:xfrm>
          <a:prstGeom prst="rect">
            <a:avLst/>
          </a:prstGeom>
        </p:spPr>
        <p:txBody>
          <a:bodyPr lIns="45718" tIns="45718" rIns="45718" bIns="45718"/>
          <a:lstStyle>
            <a:lvl2pPr marL="763359" indent="-306159"/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5" cy="231139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5" cy="231139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Rectangle 5"/>
          <p:cNvSpPr/>
          <p:nvPr/>
        </p:nvSpPr>
        <p:spPr>
          <a:xfrm>
            <a:off x="1451998" y="-45721"/>
            <a:ext cx="9288004" cy="693801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44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936" y="4851298"/>
            <a:ext cx="2117759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24939" y="3785892"/>
            <a:ext cx="6542124" cy="368302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spcBef>
                <a:spcPts val="400"/>
              </a:spcBef>
              <a:defRPr sz="2000"/>
            </a:lvl1pPr>
            <a:lvl2pPr marL="661307" indent="-204107" algn="ctr">
              <a:spcBef>
                <a:spcPts val="400"/>
              </a:spcBef>
              <a:defRPr sz="2000"/>
            </a:lvl2pPr>
            <a:lvl3pPr marL="1104900" indent="-190500" algn="ctr">
              <a:spcBef>
                <a:spcPts val="400"/>
              </a:spcBef>
              <a:defRPr sz="2000"/>
            </a:lvl3pPr>
            <a:lvl4pPr marL="1600200" indent="-228600" algn="ctr">
              <a:spcBef>
                <a:spcPts val="400"/>
              </a:spcBef>
              <a:defRPr sz="2000"/>
            </a:lvl4pPr>
            <a:lvl5pPr marL="2057400" indent="-228600" algn="ctr">
              <a:spcBef>
                <a:spcPts val="400"/>
              </a:spcBef>
              <a:defRPr sz="2000"/>
            </a:lvl5pPr>
          </a:lstStyle>
          <a:p>
            <a:r>
              <a:t>Additional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8" name="TextBox 2"/>
          <p:cNvSpPr txBox="1"/>
          <p:nvPr/>
        </p:nvSpPr>
        <p:spPr>
          <a:xfrm>
            <a:off x="45718" y="3127898"/>
            <a:ext cx="12100564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eit.europa.eu</a:t>
            </a:r>
          </a:p>
        </p:txBody>
      </p:sp>
      <p:pic>
        <p:nvPicPr>
          <p:cNvPr id="449" name="Afbeelding 9" descr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561" y="2132857"/>
            <a:ext cx="1696881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083" y="-2"/>
            <a:ext cx="2391917" cy="1482297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8640000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6BB745"/>
                </a:solidFill>
              </a:defRPr>
            </a:lvl1pPr>
            <a:lvl2pPr marL="763359" indent="-306159"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1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623393" y="1196976"/>
            <a:ext cx="8640000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4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5" cy="231139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1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Picture Placeholder 4"/>
          <p:cNvSpPr>
            <a:spLocks noGrp="1"/>
          </p:cNvSpPr>
          <p:nvPr>
            <p:ph type="pic" idx="21"/>
          </p:nvPr>
        </p:nvSpPr>
        <p:spPr>
          <a:xfrm>
            <a:off x="6889839" y="-1251521"/>
            <a:ext cx="6044401" cy="604558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4" name="Donut 14"/>
          <p:cNvSpPr/>
          <p:nvPr/>
        </p:nvSpPr>
        <p:spPr>
          <a:xfrm>
            <a:off x="6456040" y="-1685114"/>
            <a:ext cx="6912002" cy="6912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3163" y="4149080"/>
            <a:ext cx="5976002" cy="50405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FFFFFF"/>
                </a:solidFill>
              </a:defRPr>
            </a:lvl1pPr>
            <a:lvl2pPr marL="763359" indent="-306159"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135893" y="6121174"/>
            <a:ext cx="6432717" cy="360042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spcBef>
                <a:spcPts val="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Speaker | Location | Date</a:t>
            </a:r>
          </a:p>
        </p:txBody>
      </p:sp>
      <p:pic>
        <p:nvPicPr>
          <p:cNvPr id="57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9" y="5901575"/>
            <a:ext cx="2083579" cy="50177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267" y="0"/>
            <a:ext cx="1940735" cy="2608685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9000002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6BB745"/>
                </a:solidFill>
              </a:defRPr>
            </a:lvl1pPr>
            <a:lvl2pPr marL="763359" indent="-306159"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3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623392" y="1196976"/>
            <a:ext cx="9000002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4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8112224" y="1196750"/>
            <a:ext cx="3456385" cy="4176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48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337" y="5624772"/>
            <a:ext cx="2133663" cy="1233230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7128000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6BB745"/>
                </a:solidFill>
              </a:defRPr>
            </a:lvl1pPr>
            <a:lvl2pPr marL="763359" indent="-306159"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84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449" y="6070858"/>
            <a:ext cx="2117761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1196976"/>
            <a:ext cx="7128000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pic>
        <p:nvPicPr>
          <p:cNvPr id="486" name="Afbeelding 2" descr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452" y="0"/>
            <a:ext cx="2394164" cy="874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4463817" y="1196750"/>
            <a:ext cx="3360376" cy="4176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98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8208236" y="1196750"/>
            <a:ext cx="3360375" cy="4176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3456383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6BB745"/>
                </a:solidFill>
              </a:defRPr>
            </a:lvl1pPr>
            <a:lvl2pPr marL="763359" indent="-306159"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1196976"/>
            <a:ext cx="3456384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5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91479" y="1340642"/>
            <a:ext cx="3360374" cy="4464623"/>
          </a:xfrm>
          <a:prstGeom prst="rect">
            <a:avLst/>
          </a:prstGeom>
          <a:solidFill>
            <a:srgbClr val="FFFFFF"/>
          </a:solidFill>
          <a:ln w="254000">
            <a:solidFill>
              <a:srgbClr val="FFFFFF"/>
            </a:solidFill>
            <a:miter lim="800000"/>
          </a:ln>
        </p:spPr>
        <p:txBody>
          <a:bodyPr lIns="45718" tIns="45718" rIns="45718" bIns="45718"/>
          <a:lstStyle>
            <a:lvl1pPr marL="179388" indent="-179388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  <a:lvl2pPr marL="647999" indent="-180000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Font typeface="Arial"/>
              <a:buChar char="•"/>
              <a:defRPr sz="2000">
                <a:solidFill>
                  <a:srgbClr val="333333"/>
                </a:solidFill>
              </a:defRPr>
            </a:lvl2pPr>
            <a:lvl3pPr marL="1143000" indent="-179998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Font typeface="Arial"/>
              <a:defRPr sz="2000">
                <a:solidFill>
                  <a:srgbClr val="333333"/>
                </a:solidFill>
              </a:defRPr>
            </a:lvl3pPr>
            <a:lvl4pPr marL="1600200" indent="-179998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Font typeface="Arial"/>
              <a:buChar char="•"/>
              <a:defRPr sz="2000">
                <a:solidFill>
                  <a:srgbClr val="333333"/>
                </a:solidFill>
              </a:defRPr>
            </a:lvl4pPr>
            <a:lvl5pPr marL="2057400" indent="-228600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Font typeface="Arial"/>
              <a:defRPr sz="2000">
                <a:solidFill>
                  <a:srgbClr val="333333"/>
                </a:solidFill>
              </a:defRPr>
            </a:lvl5pPr>
          </a:lstStyle>
          <a:p>
            <a:r>
              <a:t>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ndscap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45279" y="476672"/>
            <a:ext cx="10923329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1" y="2276872"/>
            <a:ext cx="10945218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6BB745"/>
                </a:solidFill>
              </a:defRPr>
            </a:lvl1pPr>
            <a:lvl2pPr marL="763359" indent="-306159"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3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2924943"/>
            <a:ext cx="10945215" cy="2448745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063261" y="1196628"/>
            <a:ext cx="20162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34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966" y="3788890"/>
            <a:ext cx="4511643" cy="158432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35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9552384" y="1196603"/>
            <a:ext cx="20162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6BB745"/>
                </a:solidFill>
              </a:defRPr>
            </a:lvl1pPr>
            <a:lvl2pPr marL="763359" indent="-306159"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7" name="Text Placeholder 4"/>
          <p:cNvSpPr>
            <a:spLocks noGrp="1"/>
          </p:cNvSpPr>
          <p:nvPr>
            <p:ph type="body" sz="half" idx="24" hasCustomPrompt="1"/>
          </p:nvPr>
        </p:nvSpPr>
        <p:spPr>
          <a:xfrm>
            <a:off x="623393" y="1196976"/>
            <a:ext cx="6048674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with Landscaper &amp;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6BB745"/>
                </a:solidFill>
              </a:defRPr>
            </a:lvl1pPr>
            <a:lvl2pPr marL="763359" indent="-306159"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8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23391" y="3791020"/>
            <a:ext cx="10945217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4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4" cy="2376042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550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0"/>
            <a:ext cx="45866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3 Imag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6BB745"/>
                </a:solidFill>
              </a:defRPr>
            </a:lvl1pPr>
            <a:lvl2pPr marL="763359" indent="-306159"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1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623391" y="3791020"/>
            <a:ext cx="6048674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62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4" cy="2376042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563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0"/>
            <a:ext cx="45866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64" name="Picture Placeholder 24"/>
          <p:cNvSpPr>
            <a:spLocks noGrp="1"/>
          </p:cNvSpPr>
          <p:nvPr>
            <p:ph type="pic" sz="quarter" idx="24"/>
          </p:nvPr>
        </p:nvSpPr>
        <p:spPr>
          <a:xfrm>
            <a:off x="6960096" y="3789040"/>
            <a:ext cx="4608513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7056966" y="3428998"/>
            <a:ext cx="4511643" cy="1944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5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108" y="1196750"/>
            <a:ext cx="4511643" cy="19507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6BB745"/>
                </a:solidFill>
              </a:defRPr>
            </a:lvl1pPr>
            <a:lvl2pPr marL="763359" indent="-306159"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7" name="Text Placeholder 4"/>
          <p:cNvSpPr>
            <a:spLocks noGrp="1"/>
          </p:cNvSpPr>
          <p:nvPr>
            <p:ph type="body" sz="half" idx="23" hasCustomPrompt="1"/>
          </p:nvPr>
        </p:nvSpPr>
        <p:spPr>
          <a:xfrm>
            <a:off x="623393" y="1196976"/>
            <a:ext cx="6048674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5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8640000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6BB745"/>
                </a:solidFill>
              </a:defRPr>
            </a:lvl1pPr>
            <a:lvl2pPr marL="763359" indent="-306159"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5" cy="231139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4430" y="4221088"/>
            <a:ext cx="5760000" cy="36004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 sz="1200">
                <a:solidFill>
                  <a:srgbClr val="FFFFFF"/>
                </a:solidFill>
              </a:defRPr>
            </a:lvl1pPr>
            <a:lvl2pPr marL="579663" indent="-122463">
              <a:spcBef>
                <a:spcPts val="0"/>
              </a:spcBef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7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9" y="5901575"/>
            <a:ext cx="2083579" cy="50177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34429" y="3501008"/>
            <a:ext cx="5760003" cy="50405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69" name="Picture Placeholder 4"/>
          <p:cNvSpPr>
            <a:spLocks noGrp="1"/>
          </p:cNvSpPr>
          <p:nvPr>
            <p:ph type="pic" idx="22"/>
          </p:nvPr>
        </p:nvSpPr>
        <p:spPr>
          <a:xfrm>
            <a:off x="7024933" y="1028584"/>
            <a:ext cx="7368056" cy="73680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0" name="Donut 15"/>
          <p:cNvSpPr/>
          <p:nvPr/>
        </p:nvSpPr>
        <p:spPr>
          <a:xfrm>
            <a:off x="6496491" y="500144"/>
            <a:ext cx="8424939" cy="8424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5" cy="231139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Rectangle 7"/>
          <p:cNvSpPr/>
          <p:nvPr/>
        </p:nvSpPr>
        <p:spPr>
          <a:xfrm>
            <a:off x="1451998" y="-45721"/>
            <a:ext cx="9288004" cy="693801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24939" y="3785892"/>
            <a:ext cx="6542124" cy="368302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spcBef>
                <a:spcPts val="400"/>
              </a:spcBef>
              <a:defRPr sz="2000">
                <a:solidFill>
                  <a:srgbClr val="6BB745"/>
                </a:solidFill>
              </a:defRPr>
            </a:lvl1pPr>
            <a:lvl2pPr marL="661307" indent="-204107" algn="ctr">
              <a:spcBef>
                <a:spcPts val="400"/>
              </a:spcBef>
              <a:defRPr sz="2000">
                <a:solidFill>
                  <a:srgbClr val="6BB745"/>
                </a:solidFill>
              </a:defRPr>
            </a:lvl2pPr>
            <a:lvl3pPr marL="1104900" indent="-190500" algn="ctr">
              <a:spcBef>
                <a:spcPts val="400"/>
              </a:spcBef>
              <a:defRPr sz="2000">
                <a:solidFill>
                  <a:srgbClr val="6BB745"/>
                </a:solidFill>
              </a:defRPr>
            </a:lvl3pPr>
            <a:lvl4pPr marL="1600200" indent="-228600" algn="ctr">
              <a:spcBef>
                <a:spcPts val="400"/>
              </a:spcBef>
              <a:defRPr sz="2000">
                <a:solidFill>
                  <a:srgbClr val="6BB745"/>
                </a:solidFill>
              </a:defRPr>
            </a:lvl4pPr>
            <a:lvl5pPr marL="2057400" indent="-228600" algn="ctr">
              <a:spcBef>
                <a:spcPts val="400"/>
              </a:spcBef>
              <a:defRPr sz="2000">
                <a:solidFill>
                  <a:srgbClr val="6BB745"/>
                </a:solidFill>
              </a:defRPr>
            </a:lvl5pPr>
          </a:lstStyle>
          <a:p>
            <a:r>
              <a:t>Additional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6" name="TextBox 2"/>
          <p:cNvSpPr txBox="1"/>
          <p:nvPr/>
        </p:nvSpPr>
        <p:spPr>
          <a:xfrm>
            <a:off x="45718" y="3127898"/>
            <a:ext cx="12100564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6BB745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eit.europa.eu</a:t>
            </a:r>
          </a:p>
        </p:txBody>
      </p:sp>
      <p:pic>
        <p:nvPicPr>
          <p:cNvPr id="607" name="Afbeelding 9" descr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61" y="2132857"/>
            <a:ext cx="1696881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936" y="4851298"/>
            <a:ext cx="2117759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949" y="1"/>
            <a:ext cx="3193051" cy="1483343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7872908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>
                <a:solidFill>
                  <a:srgbClr val="6BB745"/>
                </a:solidFill>
              </a:defRPr>
            </a:lvl1pPr>
            <a:lvl2pPr marL="763359" indent="-306159">
              <a:defRPr b="1">
                <a:solidFill>
                  <a:srgbClr val="6BB745"/>
                </a:solidFill>
              </a:defRPr>
            </a:lvl2pPr>
            <a:lvl3pPr>
              <a:defRPr b="1">
                <a:solidFill>
                  <a:srgbClr val="6BB745"/>
                </a:solidFill>
              </a:defRPr>
            </a:lvl3pPr>
            <a:lvl4pPr>
              <a:defRPr b="1">
                <a:solidFill>
                  <a:srgbClr val="6BB745"/>
                </a:solidFill>
              </a:defRPr>
            </a:lvl4pPr>
            <a:lvl5pPr>
              <a:defRPr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623393" y="1196976"/>
            <a:ext cx="7872908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-180000">
              <a:lnSpc>
                <a:spcPct val="113000"/>
              </a:lnSpc>
              <a:spcBef>
                <a:spcPts val="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6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4964" y="6467128"/>
            <a:ext cx="231275" cy="231139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>
              <a:defRPr sz="900">
                <a:solidFill>
                  <a:srgbClr val="FFFFFF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Tex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206" y="0"/>
            <a:ext cx="2589795" cy="2609528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8352929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>
                <a:solidFill>
                  <a:srgbClr val="6BB745"/>
                </a:solidFill>
              </a:defRPr>
            </a:lvl1pPr>
            <a:lvl2pPr marL="763359" indent="-306159">
              <a:defRPr b="1">
                <a:solidFill>
                  <a:srgbClr val="6BB745"/>
                </a:solidFill>
              </a:defRPr>
            </a:lvl2pPr>
            <a:lvl3pPr>
              <a:defRPr b="1">
                <a:solidFill>
                  <a:srgbClr val="6BB745"/>
                </a:solidFill>
              </a:defRPr>
            </a:lvl3pPr>
            <a:lvl4pPr>
              <a:defRPr b="1">
                <a:solidFill>
                  <a:srgbClr val="6BB745"/>
                </a:solidFill>
              </a:defRPr>
            </a:lvl4pPr>
            <a:lvl5pPr>
              <a:defRPr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2" name="Text Placeholder 4"/>
          <p:cNvSpPr>
            <a:spLocks noGrp="1"/>
          </p:cNvSpPr>
          <p:nvPr>
            <p:ph type="body" idx="21" hasCustomPrompt="1"/>
          </p:nvPr>
        </p:nvSpPr>
        <p:spPr>
          <a:xfrm>
            <a:off x="623393" y="1196976"/>
            <a:ext cx="8328543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8112224" y="1196750"/>
            <a:ext cx="3456385" cy="4176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64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383" y="5625198"/>
            <a:ext cx="2439618" cy="1232803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7104789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>
                <a:solidFill>
                  <a:srgbClr val="6BB745"/>
                </a:solidFill>
              </a:defRPr>
            </a:lvl1pPr>
            <a:lvl2pPr marL="763359" indent="-306159">
              <a:defRPr b="1">
                <a:solidFill>
                  <a:srgbClr val="6BB745"/>
                </a:solidFill>
              </a:defRPr>
            </a:lvl2pPr>
            <a:lvl3pPr>
              <a:defRPr b="1">
                <a:solidFill>
                  <a:srgbClr val="6BB745"/>
                </a:solidFill>
              </a:defRPr>
            </a:lvl3pPr>
            <a:lvl4pPr>
              <a:defRPr b="1">
                <a:solidFill>
                  <a:srgbClr val="6BB745"/>
                </a:solidFill>
              </a:defRPr>
            </a:lvl4pPr>
            <a:lvl5pPr>
              <a:defRPr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3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4" y="1196976"/>
            <a:ext cx="7104789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pic>
        <p:nvPicPr>
          <p:cNvPr id="644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49" y="6070858"/>
            <a:ext cx="2117761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277" y="0"/>
            <a:ext cx="3192427" cy="874130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4463817" y="1196750"/>
            <a:ext cx="3360376" cy="4176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57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8208236" y="1196750"/>
            <a:ext cx="3360375" cy="4176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3456383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>
                <a:solidFill>
                  <a:srgbClr val="6BB745"/>
                </a:solidFill>
              </a:defRPr>
            </a:lvl1pPr>
            <a:lvl2pPr marL="763359" indent="-306159">
              <a:defRPr b="1">
                <a:solidFill>
                  <a:srgbClr val="6BB745"/>
                </a:solidFill>
              </a:defRPr>
            </a:lvl2pPr>
            <a:lvl3pPr>
              <a:defRPr b="1">
                <a:solidFill>
                  <a:srgbClr val="6BB745"/>
                </a:solidFill>
              </a:defRPr>
            </a:lvl3pPr>
            <a:lvl4pPr>
              <a:defRPr b="1">
                <a:solidFill>
                  <a:srgbClr val="6BB745"/>
                </a:solidFill>
              </a:defRPr>
            </a:lvl4pPr>
            <a:lvl5pPr>
              <a:defRPr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9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1196976"/>
            <a:ext cx="3456384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-180000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91479" y="1340642"/>
            <a:ext cx="3360374" cy="4464623"/>
          </a:xfrm>
          <a:prstGeom prst="rect">
            <a:avLst/>
          </a:prstGeom>
          <a:solidFill>
            <a:srgbClr val="FFFFFF"/>
          </a:solidFill>
          <a:ln w="254000">
            <a:solidFill>
              <a:srgbClr val="FFFFFF"/>
            </a:solidFill>
            <a:miter lim="800000"/>
          </a:ln>
        </p:spPr>
        <p:txBody>
          <a:bodyPr lIns="45718" tIns="45718" rIns="45718" bIns="45718"/>
          <a:lstStyle>
            <a:lvl1pPr marL="0" indent="-180000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  <a:lvl2pPr marL="647999" indent="-180000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Font typeface="Arial"/>
              <a:buChar char="•"/>
              <a:defRPr sz="2000">
                <a:solidFill>
                  <a:srgbClr val="333333"/>
                </a:solidFill>
              </a:defRPr>
            </a:lvl2pPr>
            <a:lvl3pPr marL="1143000" indent="-179998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Font typeface="Arial"/>
              <a:defRPr sz="2000">
                <a:solidFill>
                  <a:srgbClr val="333333"/>
                </a:solidFill>
              </a:defRPr>
            </a:lvl3pPr>
            <a:lvl4pPr marL="1600200" indent="-179998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Font typeface="Arial"/>
              <a:buChar char="•"/>
              <a:defRPr sz="2000">
                <a:solidFill>
                  <a:srgbClr val="333333"/>
                </a:solidFill>
              </a:defRPr>
            </a:lvl4pPr>
            <a:lvl5pPr marL="2057400" indent="-228600">
              <a:lnSpc>
                <a:spcPct val="114000"/>
              </a:lnSpc>
              <a:spcBef>
                <a:spcPts val="0"/>
              </a:spcBef>
              <a:buClr>
                <a:srgbClr val="6BB745"/>
              </a:buClr>
              <a:buFont typeface="Arial"/>
              <a:defRPr sz="2000">
                <a:solidFill>
                  <a:srgbClr val="333333"/>
                </a:solidFill>
              </a:defRPr>
            </a:lvl5pPr>
          </a:lstStyle>
          <a:p>
            <a:r>
              <a:t>Text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ndscap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45279" y="476672"/>
            <a:ext cx="10923329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1" y="2276872"/>
            <a:ext cx="10945218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>
                <a:solidFill>
                  <a:srgbClr val="6BB745"/>
                </a:solidFill>
              </a:defRPr>
            </a:lvl1pPr>
            <a:lvl2pPr marL="763359" indent="-306159">
              <a:defRPr b="1">
                <a:solidFill>
                  <a:srgbClr val="6BB745"/>
                </a:solidFill>
              </a:defRPr>
            </a:lvl2pPr>
            <a:lvl3pPr>
              <a:defRPr b="1">
                <a:solidFill>
                  <a:srgbClr val="6BB745"/>
                </a:solidFill>
              </a:defRPr>
            </a:lvl3pPr>
            <a:lvl4pPr>
              <a:defRPr b="1">
                <a:solidFill>
                  <a:srgbClr val="6BB745"/>
                </a:solidFill>
              </a:defRPr>
            </a:lvl4pPr>
            <a:lvl5pPr>
              <a:defRPr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2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2924943"/>
            <a:ext cx="10945215" cy="244874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-180000">
              <a:lnSpc>
                <a:spcPct val="114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6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063261" y="1196628"/>
            <a:ext cx="20162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93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966" y="3788890"/>
            <a:ext cx="4511643" cy="158432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94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9552384" y="1196603"/>
            <a:ext cx="20162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>
                <a:solidFill>
                  <a:srgbClr val="6BB745"/>
                </a:solidFill>
              </a:defRPr>
            </a:lvl1pPr>
            <a:lvl2pPr marL="763359" indent="-306159">
              <a:defRPr b="1">
                <a:solidFill>
                  <a:srgbClr val="6BB745"/>
                </a:solidFill>
              </a:defRPr>
            </a:lvl2pPr>
            <a:lvl3pPr>
              <a:defRPr b="1">
                <a:solidFill>
                  <a:srgbClr val="6BB745"/>
                </a:solidFill>
              </a:defRPr>
            </a:lvl3pPr>
            <a:lvl4pPr>
              <a:defRPr b="1">
                <a:solidFill>
                  <a:srgbClr val="6BB745"/>
                </a:solidFill>
              </a:defRPr>
            </a:lvl4pPr>
            <a:lvl5pPr>
              <a:defRPr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6" name="Text Placeholder 4"/>
          <p:cNvSpPr>
            <a:spLocks noGrp="1"/>
          </p:cNvSpPr>
          <p:nvPr>
            <p:ph type="body" sz="half" idx="24" hasCustomPrompt="1"/>
          </p:nvPr>
        </p:nvSpPr>
        <p:spPr>
          <a:xfrm>
            <a:off x="623393" y="1196976"/>
            <a:ext cx="6048674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6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with Landscaper &amp;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>
                <a:solidFill>
                  <a:srgbClr val="6BB745"/>
                </a:solidFill>
              </a:defRPr>
            </a:lvl1pPr>
            <a:lvl2pPr marL="763359" indent="-306159">
              <a:defRPr b="1">
                <a:solidFill>
                  <a:srgbClr val="6BB745"/>
                </a:solidFill>
              </a:defRPr>
            </a:lvl2pPr>
            <a:lvl3pPr>
              <a:defRPr b="1">
                <a:solidFill>
                  <a:srgbClr val="6BB745"/>
                </a:solidFill>
              </a:defRPr>
            </a:lvl3pPr>
            <a:lvl4pPr>
              <a:defRPr b="1">
                <a:solidFill>
                  <a:srgbClr val="6BB745"/>
                </a:solidFill>
              </a:defRPr>
            </a:lvl4pPr>
            <a:lvl5pPr>
              <a:defRPr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7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23391" y="3791020"/>
            <a:ext cx="10945217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08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4" cy="237604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709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0"/>
            <a:ext cx="45866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3">
    <p:bg>
      <p:bgPr>
        <a:solidFill>
          <a:srgbClr val="76B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-921362" y="2109016"/>
            <a:ext cx="5691602" cy="56916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0" name="Donut 11"/>
          <p:cNvSpPr/>
          <p:nvPr/>
        </p:nvSpPr>
        <p:spPr>
          <a:xfrm>
            <a:off x="-1329963" y="1700808"/>
            <a:ext cx="6508803" cy="6508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683236" y="4869160"/>
            <a:ext cx="5976002" cy="36004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 sz="1200">
                <a:solidFill>
                  <a:srgbClr val="FFFFFF"/>
                </a:solidFill>
              </a:defRPr>
            </a:lvl1pPr>
            <a:lvl2pPr marL="579663" indent="-122463">
              <a:spcBef>
                <a:spcPts val="0"/>
              </a:spcBef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2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683236" y="4149080"/>
            <a:ext cx="5976002" cy="50405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pic>
        <p:nvPicPr>
          <p:cNvPr id="83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661" y="537984"/>
            <a:ext cx="2083578" cy="50177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3 Imag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>
                <a:solidFill>
                  <a:srgbClr val="6BB745"/>
                </a:solidFill>
              </a:defRPr>
            </a:lvl1pPr>
            <a:lvl2pPr marL="763359" indent="-306159">
              <a:defRPr b="1">
                <a:solidFill>
                  <a:srgbClr val="6BB745"/>
                </a:solidFill>
              </a:defRPr>
            </a:lvl2pPr>
            <a:lvl3pPr>
              <a:defRPr b="1">
                <a:solidFill>
                  <a:srgbClr val="6BB745"/>
                </a:solidFill>
              </a:defRPr>
            </a:lvl3pPr>
            <a:lvl4pPr>
              <a:defRPr b="1">
                <a:solidFill>
                  <a:srgbClr val="6BB745"/>
                </a:solidFill>
              </a:defRPr>
            </a:lvl4pPr>
            <a:lvl5pPr>
              <a:defRPr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20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623391" y="3791020"/>
            <a:ext cx="6048674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2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4" cy="237604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722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0"/>
            <a:ext cx="4586626" cy="23762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23" name="Picture Placeholder 24"/>
          <p:cNvSpPr>
            <a:spLocks noGrp="1"/>
          </p:cNvSpPr>
          <p:nvPr>
            <p:ph type="pic" sz="quarter" idx="24"/>
          </p:nvPr>
        </p:nvSpPr>
        <p:spPr>
          <a:xfrm>
            <a:off x="6960096" y="3789040"/>
            <a:ext cx="4608513" cy="15841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 3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7056966" y="3428998"/>
            <a:ext cx="4511643" cy="1944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4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7056108" y="1196750"/>
            <a:ext cx="4511643" cy="19507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5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>
                <a:solidFill>
                  <a:srgbClr val="6BB745"/>
                </a:solidFill>
              </a:defRPr>
            </a:lvl1pPr>
            <a:lvl2pPr marL="763359" indent="-306159">
              <a:defRPr b="1">
                <a:solidFill>
                  <a:srgbClr val="6BB745"/>
                </a:solidFill>
              </a:defRPr>
            </a:lvl2pPr>
            <a:lvl3pPr>
              <a:defRPr b="1">
                <a:solidFill>
                  <a:srgbClr val="6BB745"/>
                </a:solidFill>
              </a:defRPr>
            </a:lvl3pPr>
            <a:lvl4pPr>
              <a:defRPr b="1">
                <a:solidFill>
                  <a:srgbClr val="6BB745"/>
                </a:solidFill>
              </a:defRPr>
            </a:lvl4pPr>
            <a:lvl5pPr>
              <a:defRPr b="1"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6" name="Text Placeholder 4"/>
          <p:cNvSpPr>
            <a:spLocks noGrp="1"/>
          </p:cNvSpPr>
          <p:nvPr>
            <p:ph type="body" sz="half" idx="23" hasCustomPrompt="1"/>
          </p:nvPr>
        </p:nvSpPr>
        <p:spPr>
          <a:xfrm>
            <a:off x="623393" y="1196976"/>
            <a:ext cx="6048674" cy="417671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-180000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7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Rectangle 9"/>
          <p:cNvSpPr/>
          <p:nvPr/>
        </p:nvSpPr>
        <p:spPr>
          <a:xfrm>
            <a:off x="1451998" y="-45721"/>
            <a:ext cx="9288004" cy="693801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831638" y="3785892"/>
            <a:ext cx="6542125" cy="368302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spcBef>
                <a:spcPts val="400"/>
              </a:spcBef>
              <a:defRPr sz="2000">
                <a:solidFill>
                  <a:srgbClr val="6BB745"/>
                </a:solidFill>
              </a:defRPr>
            </a:lvl1pPr>
            <a:lvl2pPr marL="661307" indent="-204107" algn="ctr">
              <a:spcBef>
                <a:spcPts val="400"/>
              </a:spcBef>
              <a:defRPr sz="2000">
                <a:solidFill>
                  <a:srgbClr val="6BB745"/>
                </a:solidFill>
              </a:defRPr>
            </a:lvl2pPr>
            <a:lvl3pPr marL="1104900" indent="-190500" algn="ctr">
              <a:spcBef>
                <a:spcPts val="400"/>
              </a:spcBef>
              <a:defRPr sz="2000">
                <a:solidFill>
                  <a:srgbClr val="6BB745"/>
                </a:solidFill>
              </a:defRPr>
            </a:lvl3pPr>
            <a:lvl4pPr marL="1600200" indent="-228600" algn="ctr">
              <a:spcBef>
                <a:spcPts val="400"/>
              </a:spcBef>
              <a:defRPr sz="2000">
                <a:solidFill>
                  <a:srgbClr val="6BB745"/>
                </a:solidFill>
              </a:defRPr>
            </a:lvl4pPr>
            <a:lvl5pPr marL="2057400" indent="-228600" algn="ctr">
              <a:spcBef>
                <a:spcPts val="400"/>
              </a:spcBef>
              <a:defRPr sz="2000">
                <a:solidFill>
                  <a:srgbClr val="6BB745"/>
                </a:solidFill>
              </a:defRPr>
            </a:lvl5pPr>
          </a:lstStyle>
          <a:p>
            <a:r>
              <a:t>Additional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46" name="Afbeelding 9" descr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61" y="2132857"/>
            <a:ext cx="1696881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936" y="4851298"/>
            <a:ext cx="2117759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Break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Afbeelding 2" descr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0" y="5877273"/>
            <a:ext cx="1696879" cy="86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99" y="6072925"/>
            <a:ext cx="2117759" cy="477536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11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5360" y="4365104"/>
            <a:ext cx="7296812" cy="79209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763359" indent="-306159">
              <a:spcBef>
                <a:spcPts val="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59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334" y="0"/>
            <a:ext cx="4550667" cy="4745319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185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itle Text"/>
          <p:cNvSpPr txBox="1">
            <a:spLocks noGrp="1"/>
          </p:cNvSpPr>
          <p:nvPr>
            <p:ph type="title"/>
          </p:nvPr>
        </p:nvSpPr>
        <p:spPr>
          <a:xfrm>
            <a:off x="2190750" y="1149350"/>
            <a:ext cx="7810500" cy="2324100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0750" y="3536950"/>
            <a:ext cx="7810500" cy="793750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spcBef>
                <a:spcPts val="0"/>
              </a:spcBef>
              <a:defRPr sz="20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0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0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0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24000" y="0"/>
            <a:ext cx="335864" cy="333086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8112224" y="1196751"/>
            <a:ext cx="3456385" cy="41764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785" name="Picture 2" descr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58337" y="5624772"/>
            <a:ext cx="2133663" cy="1233229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3" y="541719"/>
            <a:ext cx="7128000" cy="4320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BB745"/>
                </a:solidFill>
              </a:defRPr>
            </a:lvl1pPr>
            <a:lvl2pPr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87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449" y="6070858"/>
            <a:ext cx="2117760" cy="477535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1196976"/>
            <a:ext cx="7128000" cy="4176713"/>
          </a:xfrm>
          <a:prstGeom prst="rect">
            <a:avLst/>
          </a:prstGeom>
        </p:spPr>
        <p:txBody>
          <a:bodyPr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pic>
        <p:nvPicPr>
          <p:cNvPr id="789" name="Afbeelding 2" descr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3 Imag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394" y="541719"/>
            <a:ext cx="6048672" cy="4320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BB745"/>
                </a:solidFill>
              </a:defRPr>
            </a:lvl1pPr>
            <a:lvl2pPr>
              <a:defRPr>
                <a:solidFill>
                  <a:srgbClr val="6BB745"/>
                </a:solidFill>
              </a:defRPr>
            </a:lvl2pPr>
            <a:lvl3pPr>
              <a:defRPr>
                <a:solidFill>
                  <a:srgbClr val="6BB745"/>
                </a:solidFill>
              </a:defRPr>
            </a:lvl3pPr>
            <a:lvl4pPr>
              <a:defRPr>
                <a:solidFill>
                  <a:srgbClr val="6BB745"/>
                </a:solidFill>
              </a:defRPr>
            </a:lvl4pPr>
            <a:lvl5pPr>
              <a:defRPr>
                <a:solidFill>
                  <a:srgbClr val="6BB745"/>
                </a:solidFill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8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623391" y="3791020"/>
            <a:ext cx="6048674" cy="158417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1196975"/>
            <a:ext cx="6048673" cy="2376042"/>
          </a:xfrm>
          <a:prstGeom prst="rect">
            <a:avLst/>
          </a:prstGeom>
        </p:spPr>
        <p:txBody>
          <a:bodyPr/>
          <a:lstStyle>
            <a:lvl1pPr marL="179388" indent="-179388">
              <a:lnSpc>
                <a:spcPct val="113000"/>
              </a:lnSpc>
              <a:spcBef>
                <a:spcPts val="400"/>
              </a:spcBef>
              <a:buClr>
                <a:srgbClr val="6BB745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800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6960096" y="1196751"/>
            <a:ext cx="4586625" cy="23762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01" name="Picture Placeholder 24"/>
          <p:cNvSpPr>
            <a:spLocks noGrp="1"/>
          </p:cNvSpPr>
          <p:nvPr>
            <p:ph type="pic" sz="quarter" idx="24"/>
          </p:nvPr>
        </p:nvSpPr>
        <p:spPr>
          <a:xfrm>
            <a:off x="6960096" y="3789040"/>
            <a:ext cx="4608513" cy="158417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ndscap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icture Placeholder 24"/>
          <p:cNvSpPr>
            <a:spLocks noGrp="1"/>
          </p:cNvSpPr>
          <p:nvPr>
            <p:ph type="pic" sz="half" idx="21"/>
          </p:nvPr>
        </p:nvSpPr>
        <p:spPr>
          <a:xfrm>
            <a:off x="645280" y="476672"/>
            <a:ext cx="10923328" cy="15841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1" name="Text Placeholder 4"/>
          <p:cNvSpPr>
            <a:spLocks noGrp="1"/>
          </p:cNvSpPr>
          <p:nvPr>
            <p:ph type="body" sz="half" idx="22" hasCustomPrompt="1"/>
          </p:nvPr>
        </p:nvSpPr>
        <p:spPr>
          <a:xfrm>
            <a:off x="623393" y="2924943"/>
            <a:ext cx="10945215" cy="2448745"/>
          </a:xfrm>
          <a:prstGeom prst="rect">
            <a:avLst/>
          </a:prstGeom>
        </p:spPr>
        <p:txBody>
          <a:bodyPr/>
          <a:lstStyle>
            <a:lvl1pPr marL="179388" indent="-179388">
              <a:lnSpc>
                <a:spcPct val="114000"/>
              </a:lnSpc>
              <a:spcBef>
                <a:spcPts val="400"/>
              </a:spcBef>
              <a:buClr>
                <a:srgbClr val="034EA2"/>
              </a:buClr>
              <a:buSzPct val="100000"/>
              <a:buFont typeface="Arial"/>
              <a:buChar char="•"/>
              <a:defRPr sz="2000">
                <a:solidFill>
                  <a:srgbClr val="333333"/>
                </a:solidFill>
              </a:defRPr>
            </a:lvl1pPr>
          </a:lstStyle>
          <a:p>
            <a:r>
              <a:t>Text Here
Text Here
Text Here
Text Here</a:t>
            </a:r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1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Picture Placeholder 4"/>
          <p:cNvSpPr>
            <a:spLocks noGrp="1"/>
          </p:cNvSpPr>
          <p:nvPr>
            <p:ph type="pic" idx="21"/>
          </p:nvPr>
        </p:nvSpPr>
        <p:spPr>
          <a:xfrm>
            <a:off x="6889839" y="-1251521"/>
            <a:ext cx="6044401" cy="604558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Donut 14"/>
          <p:cNvSpPr/>
          <p:nvPr/>
        </p:nvSpPr>
        <p:spPr>
          <a:xfrm>
            <a:off x="6456040" y="-1685114"/>
            <a:ext cx="6912002" cy="6912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3163" y="4149080"/>
            <a:ext cx="5976002" cy="50405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FFFFFF"/>
                </a:solidFill>
              </a:defRPr>
            </a:lvl1pPr>
            <a:lvl2pPr marL="763359" indent="-306159"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135893" y="6121174"/>
            <a:ext cx="6432717" cy="360042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spcBef>
                <a:spcPts val="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Speaker | Location | Date</a:t>
            </a:r>
          </a:p>
        </p:txBody>
      </p:sp>
      <p:pic>
        <p:nvPicPr>
          <p:cNvPr id="9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9" y="5901575"/>
            <a:ext cx="2083579" cy="50177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4430" y="4221088"/>
            <a:ext cx="5760000" cy="36004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 sz="1200">
                <a:solidFill>
                  <a:srgbClr val="FFFFFF"/>
                </a:solidFill>
              </a:defRPr>
            </a:lvl1pPr>
            <a:lvl2pPr marL="579663" indent="-122463">
              <a:spcBef>
                <a:spcPts val="0"/>
              </a:spcBef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34429" y="3501008"/>
            <a:ext cx="5760003" cy="50405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07" name="Picture Placeholder 4"/>
          <p:cNvSpPr>
            <a:spLocks noGrp="1"/>
          </p:cNvSpPr>
          <p:nvPr>
            <p:ph type="pic" idx="22"/>
          </p:nvPr>
        </p:nvSpPr>
        <p:spPr>
          <a:xfrm>
            <a:off x="7024933" y="1028584"/>
            <a:ext cx="7368056" cy="73680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8" name="Donut 15"/>
          <p:cNvSpPr/>
          <p:nvPr/>
        </p:nvSpPr>
        <p:spPr>
          <a:xfrm>
            <a:off x="6496491" y="500144"/>
            <a:ext cx="8424939" cy="8424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0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9" y="5901575"/>
            <a:ext cx="2083579" cy="50177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3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2" y="332656"/>
            <a:ext cx="1696880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-921362" y="2109016"/>
            <a:ext cx="5691602" cy="569166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9" name="Donut 11"/>
          <p:cNvSpPr/>
          <p:nvPr/>
        </p:nvSpPr>
        <p:spPr>
          <a:xfrm>
            <a:off x="-1329963" y="1700808"/>
            <a:ext cx="6508803" cy="6508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70" y="10800"/>
                </a:moveTo>
                <a:cubicBezTo>
                  <a:pt x="670" y="16395"/>
                  <a:pt x="5205" y="20930"/>
                  <a:pt x="10800" y="20930"/>
                </a:cubicBezTo>
                <a:cubicBezTo>
                  <a:pt x="16395" y="20930"/>
                  <a:pt x="20930" y="16395"/>
                  <a:pt x="20930" y="10800"/>
                </a:cubicBezTo>
                <a:cubicBezTo>
                  <a:pt x="20930" y="5205"/>
                  <a:pt x="16395" y="670"/>
                  <a:pt x="10800" y="670"/>
                </a:cubicBezTo>
                <a:cubicBezTo>
                  <a:pt x="5205" y="670"/>
                  <a:pt x="670" y="5205"/>
                  <a:pt x="670" y="1080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683236" y="4869160"/>
            <a:ext cx="5976002" cy="36004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0"/>
              </a:spcBef>
              <a:defRPr sz="1200">
                <a:solidFill>
                  <a:srgbClr val="FFFFFF"/>
                </a:solidFill>
              </a:defRPr>
            </a:lvl1pPr>
            <a:lvl2pPr marL="579663" indent="-122463">
              <a:spcBef>
                <a:spcPts val="0"/>
              </a:spcBef>
              <a:defRPr sz="1200">
                <a:solidFill>
                  <a:srgbClr val="FFFFFF"/>
                </a:solidFill>
              </a:defRPr>
            </a:lvl2pPr>
            <a:lvl3pPr marL="1028700" indent="-114300">
              <a:spcBef>
                <a:spcPts val="0"/>
              </a:spcBef>
              <a:defRPr sz="1200">
                <a:solidFill>
                  <a:srgbClr val="FFFFFF"/>
                </a:solidFill>
              </a:defRPr>
            </a:lvl3pPr>
            <a:lvl4pPr marL="15087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4pPr>
            <a:lvl5pPr marL="1965960" indent="-137160">
              <a:spcBef>
                <a:spcPts val="0"/>
              </a:spcBef>
              <a:defRPr sz="1200">
                <a:solidFill>
                  <a:srgbClr val="FFFFFF"/>
                </a:solidFill>
              </a:defRPr>
            </a:lvl5pPr>
          </a:lstStyle>
          <a:p>
            <a:r>
              <a:t>Speaker | Location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683236" y="4149080"/>
            <a:ext cx="5976002" cy="504058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pic>
        <p:nvPicPr>
          <p:cNvPr id="12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661" y="537984"/>
            <a:ext cx="2083578" cy="50177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4"/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9756799" y="6072925"/>
            <a:ext cx="2117759" cy="47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fbeelding 2" descr="Afbeelding 2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43340" y="5877273"/>
            <a:ext cx="1696879" cy="8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23391" y="2276872"/>
            <a:ext cx="10945217" cy="43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92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034EA2"/>
          </a:solidFill>
          <a:uFillTx/>
          <a:latin typeface="+mj-lt"/>
          <a:ea typeface="+mj-ea"/>
          <a:cs typeface="+mj-cs"/>
          <a:sym typeface="Calibri"/>
        </a:defRPr>
      </a:lvl1pPr>
      <a:lvl2pPr marL="763360" marR="0" indent="-30616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000" b="0" i="0" u="none" strike="noStrike" cap="none" spc="0" baseline="0">
          <a:solidFill>
            <a:srgbClr val="034EA2"/>
          </a:solidFill>
          <a:uFillTx/>
          <a:latin typeface="+mj-lt"/>
          <a:ea typeface="+mj-ea"/>
          <a:cs typeface="+mj-cs"/>
          <a:sym typeface="Calibri"/>
        </a:defRPr>
      </a:lvl2pPr>
      <a:lvl3pPr marL="1200150" marR="0" indent="-28575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34EA2"/>
          </a:solidFill>
          <a:uFillTx/>
          <a:latin typeface="+mj-lt"/>
          <a:ea typeface="+mj-ea"/>
          <a:cs typeface="+mj-cs"/>
          <a:sym typeface="Calibri"/>
        </a:defRPr>
      </a:lvl3pPr>
      <a:lvl4pPr marL="1714500" marR="0" indent="-34290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000" b="0" i="0" u="none" strike="noStrike" cap="none" spc="0" baseline="0">
          <a:solidFill>
            <a:srgbClr val="034EA2"/>
          </a:solidFill>
          <a:uFillTx/>
          <a:latin typeface="+mj-lt"/>
          <a:ea typeface="+mj-ea"/>
          <a:cs typeface="+mj-cs"/>
          <a:sym typeface="Calibri"/>
        </a:defRPr>
      </a:lvl4pPr>
      <a:lvl5pPr marL="2171700" marR="0" indent="-34290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000" b="0" i="0" u="none" strike="noStrike" cap="none" spc="0" baseline="0">
          <a:solidFill>
            <a:srgbClr val="034EA2"/>
          </a:solidFill>
          <a:uFillTx/>
          <a:latin typeface="+mj-lt"/>
          <a:ea typeface="+mj-ea"/>
          <a:cs typeface="+mj-cs"/>
          <a:sym typeface="Calibri"/>
        </a:defRPr>
      </a:lvl5pPr>
      <a:lvl6pPr marL="2628900" marR="0" indent="-34290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34EA2"/>
          </a:solidFill>
          <a:uFillTx/>
          <a:latin typeface="+mj-lt"/>
          <a:ea typeface="+mj-ea"/>
          <a:cs typeface="+mj-cs"/>
          <a:sym typeface="Calibri"/>
        </a:defRPr>
      </a:lvl6pPr>
      <a:lvl7pPr marL="3086100" marR="0" indent="-34290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34EA2"/>
          </a:solidFill>
          <a:uFillTx/>
          <a:latin typeface="+mj-lt"/>
          <a:ea typeface="+mj-ea"/>
          <a:cs typeface="+mj-cs"/>
          <a:sym typeface="Calibri"/>
        </a:defRPr>
      </a:lvl7pPr>
      <a:lvl8pPr marL="3543300" marR="0" indent="-34290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34EA2"/>
          </a:solidFill>
          <a:uFillTx/>
          <a:latin typeface="+mj-lt"/>
          <a:ea typeface="+mj-ea"/>
          <a:cs typeface="+mj-cs"/>
          <a:sym typeface="Calibri"/>
        </a:defRPr>
      </a:lvl8pPr>
      <a:lvl9pPr marL="4000500" marR="0" indent="-34290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34EA2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A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Tijdelijke aanduiding voor afbeelding 6" descr="Tijdelijke aanduiding voor afbeelding 6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1674" r="25007" b="930"/>
          <a:stretch>
            <a:fillRect/>
          </a:stretch>
        </p:blipFill>
        <p:spPr>
          <a:xfrm>
            <a:off x="6889839" y="-444278"/>
            <a:ext cx="6044407" cy="5238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56" y="0"/>
                </a:moveTo>
                <a:cubicBezTo>
                  <a:pt x="1331" y="2276"/>
                  <a:pt x="0" y="5525"/>
                  <a:pt x="0" y="9135"/>
                </a:cubicBezTo>
                <a:cubicBezTo>
                  <a:pt x="0" y="16019"/>
                  <a:pt x="4835" y="21600"/>
                  <a:pt x="10800" y="21600"/>
                </a:cubicBezTo>
                <a:cubicBezTo>
                  <a:pt x="16765" y="21600"/>
                  <a:pt x="21600" y="16019"/>
                  <a:pt x="21600" y="9135"/>
                </a:cubicBezTo>
                <a:cubicBezTo>
                  <a:pt x="21600" y="5525"/>
                  <a:pt x="20269" y="2276"/>
                  <a:pt x="18144" y="0"/>
                </a:cubicBezTo>
                <a:lnTo>
                  <a:pt x="3456" y="0"/>
                </a:lnTo>
                <a:close/>
              </a:path>
            </a:pathLst>
          </a:custGeom>
        </p:spPr>
      </p:pic>
      <p:sp>
        <p:nvSpPr>
          <p:cNvPr id="822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5135893" y="6121174"/>
            <a:ext cx="6432717" cy="36004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defRPr sz="1200"/>
            </a:lvl1pPr>
          </a:lstStyle>
          <a:p>
            <a:r>
              <a:t>Богдан Кривицький  |  Заступник генерального директора з інновацій ІМК</a:t>
            </a:r>
          </a:p>
        </p:txBody>
      </p:sp>
      <p:sp>
        <p:nvSpPr>
          <p:cNvPr id="823" name="Text Placeholder 2"/>
          <p:cNvSpPr txBox="1"/>
          <p:nvPr/>
        </p:nvSpPr>
        <p:spPr>
          <a:xfrm>
            <a:off x="413162" y="3662496"/>
            <a:ext cx="5976003" cy="990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lnSpcReduction="10000"/>
          </a:bodyPr>
          <a:lstStyle/>
          <a:p>
            <a:pPr>
              <a:spcBef>
                <a:spcPts val="700"/>
              </a:spcBef>
              <a:defRPr sz="3000"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Виробничі інновації в ІМК: </a:t>
            </a:r>
            <a:br/>
            <a:r>
              <a:t>ефективно — не значить складно</a:t>
            </a:r>
          </a:p>
        </p:txBody>
      </p:sp>
      <p:sp>
        <p:nvSpPr>
          <p:cNvPr id="824" name="object 10"/>
          <p:cNvSpPr/>
          <p:nvPr/>
        </p:nvSpPr>
        <p:spPr>
          <a:xfrm>
            <a:off x="419327" y="2672681"/>
            <a:ext cx="2313241" cy="8232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825" name="re_start_logo-08.png" descr="re_start_logo-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478" y="645838"/>
            <a:ext cx="1288048" cy="24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cyberinnov8_bl.png" descr="cyberinnov8_b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502" y="603605"/>
            <a:ext cx="1793091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imc_01.png" descr="imc_01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5529" b="15529"/>
          <a:stretch>
            <a:fillRect/>
          </a:stretch>
        </p:blipFill>
        <p:spPr>
          <a:xfrm>
            <a:off x="6889839" y="-364108"/>
            <a:ext cx="6044407" cy="515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56" y="0"/>
                </a:moveTo>
                <a:cubicBezTo>
                  <a:pt x="1205" y="2290"/>
                  <a:pt x="0" y="5450"/>
                  <a:pt x="0" y="8941"/>
                </a:cubicBezTo>
                <a:cubicBezTo>
                  <a:pt x="0" y="15932"/>
                  <a:pt x="4835" y="21600"/>
                  <a:pt x="10800" y="21600"/>
                </a:cubicBezTo>
                <a:cubicBezTo>
                  <a:pt x="16765" y="21600"/>
                  <a:pt x="21600" y="15932"/>
                  <a:pt x="21600" y="8941"/>
                </a:cubicBezTo>
                <a:cubicBezTo>
                  <a:pt x="21600" y="5450"/>
                  <a:pt x="20395" y="2290"/>
                  <a:pt x="18444" y="0"/>
                </a:cubicBezTo>
                <a:lnTo>
                  <a:pt x="3156" y="0"/>
                </a:lnTo>
                <a:close/>
              </a:path>
            </a:pathLst>
          </a:custGeom>
        </p:spPr>
      </p:pic>
      <p:pic>
        <p:nvPicPr>
          <p:cNvPr id="978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78" y="645838"/>
            <a:ext cx="1288048" cy="24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502" y="603605"/>
            <a:ext cx="1793091" cy="33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75" y="3557708"/>
            <a:ext cx="3749401" cy="1339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027B59-1D81-CEE5-5586-23BBD25F589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13DEE-DBE8-26D4-D51C-85EEC4DD20D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0B9EE-89A6-DB6F-9E68-156885FE68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BA2F0B-AE17-27B5-D3FC-27EB2A7E75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3BE9AE-25F9-B93D-E28F-7C84A4FA59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pic>
        <p:nvPicPr>
          <p:cNvPr id="7" name="Рисунок 35">
            <a:extLst>
              <a:ext uri="{FF2B5EF4-FFF2-40B4-BE49-F238E27FC236}">
                <a16:creationId xmlns:a16="http://schemas.microsoft.com/office/drawing/2014/main" id="{20F07EED-8F34-753B-FFE3-C80F49946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3" y="101573"/>
            <a:ext cx="11032094" cy="5767382"/>
          </a:xfrm>
          <a:prstGeom prst="rect">
            <a:avLst/>
          </a:prstGeom>
        </p:spPr>
      </p:pic>
      <p:pic>
        <p:nvPicPr>
          <p:cNvPr id="8" name="re_start_logo-08.png" descr="re_start_logo-08.png">
            <a:extLst>
              <a:ext uri="{FF2B5EF4-FFF2-40B4-BE49-F238E27FC236}">
                <a16:creationId xmlns:a16="http://schemas.microsoft.com/office/drawing/2014/main" id="{84594F12-2B0B-6485-955D-155F26B4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cyberinnov8_bl.png" descr="cyberinnov8_bl.png">
            <a:extLst>
              <a:ext uri="{FF2B5EF4-FFF2-40B4-BE49-F238E27FC236}">
                <a16:creationId xmlns:a16="http://schemas.microsoft.com/office/drawing/2014/main" id="{D1CB5339-3D33-0DA7-5DA8-C7A72E2E5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07353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0BE07C2B-A572-2DC4-55DC-A7CB2C901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79" r="32062"/>
          <a:stretch/>
        </p:blipFill>
        <p:spPr>
          <a:xfrm>
            <a:off x="7128587" y="757746"/>
            <a:ext cx="4101279" cy="5097302"/>
          </a:xfrm>
          <a:prstGeom prst="rect">
            <a:avLst/>
          </a:prstGeom>
          <a:noFill/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A04E344B-23E9-B45D-DCA9-4C437DEB6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r="27035"/>
          <a:stretch/>
        </p:blipFill>
        <p:spPr>
          <a:xfrm>
            <a:off x="627517" y="757746"/>
            <a:ext cx="4101279" cy="5097304"/>
          </a:xfrm>
          <a:prstGeom prst="rect">
            <a:avLst/>
          </a:prstGeom>
          <a:noFill/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61FFF68-B8D5-E4BF-8D22-050F5F4ECD0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49964" y="203092"/>
            <a:ext cx="3456383" cy="43205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uk-UA" dirty="0"/>
              <a:t>До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7C1740-35ED-7F95-EFE4-7F0D63DCCD81}"/>
              </a:ext>
            </a:extLst>
          </p:cNvPr>
          <p:cNvSpPr txBox="1">
            <a:spLocks/>
          </p:cNvSpPr>
          <p:nvPr/>
        </p:nvSpPr>
        <p:spPr>
          <a:xfrm>
            <a:off x="7451034" y="296513"/>
            <a:ext cx="3456383" cy="43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85000" lnSpcReduction="20000"/>
          </a:bodyPr>
          <a:lstStyle>
            <a:lvl1pPr marL="0" marR="0" indent="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63359" marR="0" indent="-306159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00150" marR="0" indent="-28575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145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717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289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861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433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005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hangingPunct="1"/>
            <a:r>
              <a:rPr lang="uk-UA" dirty="0"/>
              <a:t>Після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862603-94C6-A6BB-5903-BEBF40F459B7}"/>
              </a:ext>
            </a:extLst>
          </p:cNvPr>
          <p:cNvSpPr txBox="1">
            <a:spLocks/>
          </p:cNvSpPr>
          <p:nvPr/>
        </p:nvSpPr>
        <p:spPr>
          <a:xfrm>
            <a:off x="5063414" y="2526632"/>
            <a:ext cx="1654627" cy="118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77500" lnSpcReduction="20000"/>
          </a:bodyPr>
          <a:lstStyle>
            <a:lvl1pPr marL="0" marR="0" indent="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63359" marR="0" indent="-306159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00150" marR="0" indent="-28575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145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717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289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861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433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00500" marR="0" indent="-342900" algn="l" defTabSz="91440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000" b="0" i="0" u="none" strike="noStrike" cap="none" spc="0" baseline="0">
                <a:solidFill>
                  <a:srgbClr val="034EA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hangingPunct="1"/>
            <a:r>
              <a:rPr lang="en-US" dirty="0"/>
              <a:t>Row Sense</a:t>
            </a:r>
          </a:p>
          <a:p>
            <a:pPr algn="ctr" hangingPunct="1"/>
            <a:r>
              <a:rPr lang="en-US" dirty="0"/>
              <a:t>&amp;</a:t>
            </a:r>
          </a:p>
          <a:p>
            <a:pPr algn="ctr" hangingPunct="1"/>
            <a:r>
              <a:rPr lang="en-US" dirty="0"/>
              <a:t>Vision</a:t>
            </a:r>
          </a:p>
        </p:txBody>
      </p:sp>
      <p:pic>
        <p:nvPicPr>
          <p:cNvPr id="11" name="re_start_logo-08.png" descr="re_start_logo-08.png">
            <a:extLst>
              <a:ext uri="{FF2B5EF4-FFF2-40B4-BE49-F238E27FC236}">
                <a16:creationId xmlns:a16="http://schemas.microsoft.com/office/drawing/2014/main" id="{43A666D1-896D-B207-19F2-70F84199F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cyberinnov8_bl.png" descr="cyberinnov8_bl.png">
            <a:extLst>
              <a:ext uri="{FF2B5EF4-FFF2-40B4-BE49-F238E27FC236}">
                <a16:creationId xmlns:a16="http://schemas.microsoft.com/office/drawing/2014/main" id="{BDD341B3-7C63-30AA-BE0D-8E49AD3F6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702525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Tijdelijke aanduiding voor tekst 3"/>
          <p:cNvSpPr>
            <a:spLocks noGrp="1"/>
          </p:cNvSpPr>
          <p:nvPr>
            <p:ph type="body" idx="22"/>
          </p:nvPr>
        </p:nvSpPr>
        <p:spPr>
          <a:xfrm>
            <a:off x="567532" y="745428"/>
            <a:ext cx="11056936" cy="20727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74006" indent="-174006" defTabSz="886968">
              <a:defRPr sz="1940"/>
            </a:pPr>
            <a:r>
              <a:rPr b="1"/>
              <a:t>Зони продуктивності поля</a:t>
            </a:r>
            <a:r>
              <a:t> – чіткі зони в межах одного поля, які суттєво відрізняються за врожайністю. </a:t>
            </a:r>
          </a:p>
          <a:p>
            <a:pPr marL="174006" indent="-174006" defTabSz="886968">
              <a:defRPr sz="1940"/>
            </a:pPr>
            <a:r>
              <a:rPr b="1"/>
              <a:t>Зона високої продуктивності</a:t>
            </a:r>
            <a:r>
              <a:t> – зона, яка протягом декількох сезонів дає найвищу врожайність на полі </a:t>
            </a:r>
          </a:p>
          <a:p>
            <a:pPr marL="174006" indent="-174006" defTabSz="886968">
              <a:defRPr sz="1940"/>
            </a:pPr>
            <a:r>
              <a:rPr b="1"/>
              <a:t>Зона низької продуктивності</a:t>
            </a:r>
            <a:r>
              <a:t> – зона, яка протягом декількох сезонів дає найнижчу врожайність на полі</a:t>
            </a:r>
          </a:p>
        </p:txBody>
      </p:sp>
      <p:sp>
        <p:nvSpPr>
          <p:cNvPr id="983" name="Tijdelijke aanduiding voor tekst 3"/>
          <p:cNvSpPr/>
          <p:nvPr/>
        </p:nvSpPr>
        <p:spPr>
          <a:xfrm>
            <a:off x="1821010" y="2339975"/>
            <a:ext cx="1963489" cy="69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>
                <a:solidFill>
                  <a:srgbClr val="1158A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Карта зон </a:t>
            </a:r>
          </a:p>
          <a:p>
            <a:pPr algn="ctr">
              <a:defRPr>
                <a:solidFill>
                  <a:srgbClr val="1158A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продуктивності</a:t>
            </a:r>
          </a:p>
        </p:txBody>
      </p:sp>
      <p:pic>
        <p:nvPicPr>
          <p:cNvPr id="984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256" y="2986351"/>
            <a:ext cx="2254998" cy="260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Рисунок 20" descr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154" y="3031102"/>
            <a:ext cx="2003828" cy="2376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Рисунок 19" descr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883" y="3046335"/>
            <a:ext cx="2038900" cy="2376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Рисунок 18" descr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484" y="3028987"/>
            <a:ext cx="2079521" cy="2410738"/>
          </a:xfrm>
          <a:prstGeom prst="rect">
            <a:avLst/>
          </a:prstGeom>
          <a:ln w="12700">
            <a:miter lim="400000"/>
          </a:ln>
        </p:spPr>
      </p:pic>
      <p:sp>
        <p:nvSpPr>
          <p:cNvPr id="988" name="Tijdelijke aanduiding voor tekst 3"/>
          <p:cNvSpPr/>
          <p:nvPr/>
        </p:nvSpPr>
        <p:spPr>
          <a:xfrm>
            <a:off x="4084324" y="2339975"/>
            <a:ext cx="1963489" cy="69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>
                <a:solidFill>
                  <a:srgbClr val="1158A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Карта врожайності </a:t>
            </a:r>
          </a:p>
          <a:p>
            <a:pPr algn="ctr">
              <a:defRPr>
                <a:solidFill>
                  <a:srgbClr val="1158A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кукурудзи 2019</a:t>
            </a:r>
          </a:p>
        </p:txBody>
      </p:sp>
      <p:sp>
        <p:nvSpPr>
          <p:cNvPr id="989" name="Tijdelijke aanduiding voor tekst 3"/>
          <p:cNvSpPr/>
          <p:nvPr/>
        </p:nvSpPr>
        <p:spPr>
          <a:xfrm>
            <a:off x="6201883" y="2339975"/>
            <a:ext cx="1963488" cy="69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>
                <a:solidFill>
                  <a:srgbClr val="1158A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Карта зон </a:t>
            </a:r>
          </a:p>
          <a:p>
            <a:pPr algn="ctr">
              <a:defRPr>
                <a:solidFill>
                  <a:srgbClr val="1158A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продуктивності</a:t>
            </a:r>
          </a:p>
        </p:txBody>
      </p:sp>
      <p:sp>
        <p:nvSpPr>
          <p:cNvPr id="990" name="Tijdelijke aanduiding voor tekst 3"/>
          <p:cNvSpPr/>
          <p:nvPr/>
        </p:nvSpPr>
        <p:spPr>
          <a:xfrm>
            <a:off x="8261746" y="2339975"/>
            <a:ext cx="2254998" cy="69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>
                <a:solidFill>
                  <a:srgbClr val="1158AB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Карта врожайності Пшениці озимої 2021</a:t>
            </a:r>
          </a:p>
        </p:txBody>
      </p:sp>
      <p:pic>
        <p:nvPicPr>
          <p:cNvPr id="991" name="re_start_logo-08.png" descr="re_start_logo-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2" name="cyberinnov8_bl.png" descr="cyberinnov8_b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re_start_logo-08.png" descr="re_start_logo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cyberinnov8_bl.png" descr="cyberinnov8_b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Рисунок 4" descr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115" y="1960521"/>
            <a:ext cx="2551172" cy="2992240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TextBox 5"/>
          <p:cNvSpPr txBox="1"/>
          <p:nvPr/>
        </p:nvSpPr>
        <p:spPr>
          <a:xfrm>
            <a:off x="1815548" y="1119723"/>
            <a:ext cx="1761714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Рельєф (ВОЛОГА)</a:t>
            </a:r>
          </a:p>
        </p:txBody>
      </p:sp>
      <p:pic>
        <p:nvPicPr>
          <p:cNvPr id="998" name="Рисунок 10" descr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738" y="1868826"/>
            <a:ext cx="2656100" cy="2997670"/>
          </a:xfrm>
          <a:prstGeom prst="rect">
            <a:avLst/>
          </a:prstGeom>
          <a:ln w="12700">
            <a:miter lim="400000"/>
          </a:ln>
        </p:spPr>
      </p:pic>
      <p:sp>
        <p:nvSpPr>
          <p:cNvPr id="999" name="TextBox 12"/>
          <p:cNvSpPr txBox="1"/>
          <p:nvPr/>
        </p:nvSpPr>
        <p:spPr>
          <a:xfrm>
            <a:off x="4290703" y="909658"/>
            <a:ext cx="2352971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Яскравість ґрунту </a:t>
            </a:r>
          </a:p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(Вміст органічної </a:t>
            </a:r>
          </a:p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Речовини, Кислотність)</a:t>
            </a:r>
          </a:p>
        </p:txBody>
      </p:sp>
      <p:pic>
        <p:nvPicPr>
          <p:cNvPr id="1000" name="Рисунок 16" descr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560" y="1960521"/>
            <a:ext cx="2346435" cy="2782287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TextBox 15"/>
          <p:cNvSpPr txBox="1"/>
          <p:nvPr/>
        </p:nvSpPr>
        <p:spPr>
          <a:xfrm>
            <a:off x="4122376" y="2912192"/>
            <a:ext cx="357149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+</a:t>
            </a:r>
          </a:p>
        </p:txBody>
      </p:sp>
      <p:sp>
        <p:nvSpPr>
          <p:cNvPr id="1002" name="Стрелка вправо 19"/>
          <p:cNvSpPr/>
          <p:nvPr/>
        </p:nvSpPr>
        <p:spPr>
          <a:xfrm>
            <a:off x="6880001" y="3063099"/>
            <a:ext cx="905775" cy="28856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03" name="TextBox 21"/>
          <p:cNvSpPr txBox="1"/>
          <p:nvPr/>
        </p:nvSpPr>
        <p:spPr>
          <a:xfrm>
            <a:off x="8079926" y="1226492"/>
            <a:ext cx="2025698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Карта врожайності </a:t>
            </a:r>
          </a:p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кукурудзи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re_start_logo-08.png" descr="re_start_logo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6" name="cyberinnov8_bl.png" descr="cyberinnov8_b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7" name="Рисунок 17" descr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925" y="1283745"/>
            <a:ext cx="1395873" cy="1618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Рисунок 20" descr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099" y="1945899"/>
            <a:ext cx="1316708" cy="1534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Рисунок 18" descr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293" y="2703889"/>
            <a:ext cx="1253060" cy="1485817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TextBox 1"/>
          <p:cNvSpPr txBox="1"/>
          <p:nvPr/>
        </p:nvSpPr>
        <p:spPr>
          <a:xfrm>
            <a:off x="1165455" y="503377"/>
            <a:ext cx="2903152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Карти врожайності за </a:t>
            </a:r>
          </a:p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максимальну кількість років </a:t>
            </a:r>
          </a:p>
        </p:txBody>
      </p:sp>
      <p:pic>
        <p:nvPicPr>
          <p:cNvPr id="1011" name="Рисунок 22" descr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0775" y="1293991"/>
            <a:ext cx="1650641" cy="1936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2" name="Рисунок 23" descr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4137" y="1638786"/>
            <a:ext cx="1511549" cy="1705932"/>
          </a:xfrm>
          <a:prstGeom prst="rect">
            <a:avLst/>
          </a:prstGeom>
          <a:ln w="12700">
            <a:miter lim="400000"/>
          </a:ln>
        </p:spPr>
      </p:pic>
      <p:sp>
        <p:nvSpPr>
          <p:cNvPr id="1013" name="TextBox 3"/>
          <p:cNvSpPr txBox="1"/>
          <p:nvPr/>
        </p:nvSpPr>
        <p:spPr>
          <a:xfrm>
            <a:off x="4802516" y="521001"/>
            <a:ext cx="2167160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Карти рельєфу</a:t>
            </a:r>
          </a:p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та яскравості ґрунту</a:t>
            </a:r>
          </a:p>
        </p:txBody>
      </p:sp>
      <p:sp>
        <p:nvSpPr>
          <p:cNvPr id="1014" name="TextBox 6"/>
          <p:cNvSpPr txBox="1"/>
          <p:nvPr/>
        </p:nvSpPr>
        <p:spPr>
          <a:xfrm>
            <a:off x="8153217" y="659499"/>
            <a:ext cx="2190785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Індекс вегетації NDVI</a:t>
            </a:r>
          </a:p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за 3-5 років</a:t>
            </a:r>
          </a:p>
        </p:txBody>
      </p:sp>
      <p:pic>
        <p:nvPicPr>
          <p:cNvPr id="1015" name="Рисунок 27" descr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858" y="3816172"/>
            <a:ext cx="2024828" cy="2342233"/>
          </a:xfrm>
          <a:prstGeom prst="rect">
            <a:avLst/>
          </a:prstGeom>
          <a:ln w="12700">
            <a:miter lim="400000"/>
          </a:ln>
        </p:spPr>
      </p:pic>
      <p:sp>
        <p:nvSpPr>
          <p:cNvPr id="1016" name="Стрелка вниз 14"/>
          <p:cNvSpPr/>
          <p:nvPr/>
        </p:nvSpPr>
        <p:spPr>
          <a:xfrm>
            <a:off x="5331083" y="3204081"/>
            <a:ext cx="908769" cy="485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17" name="TextBox 29"/>
          <p:cNvSpPr txBox="1"/>
          <p:nvPr/>
        </p:nvSpPr>
        <p:spPr>
          <a:xfrm>
            <a:off x="4058334" y="1942993"/>
            <a:ext cx="357149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+</a:t>
            </a:r>
          </a:p>
        </p:txBody>
      </p:sp>
      <p:sp>
        <p:nvSpPr>
          <p:cNvPr id="1018" name="TextBox 30"/>
          <p:cNvSpPr txBox="1"/>
          <p:nvPr/>
        </p:nvSpPr>
        <p:spPr>
          <a:xfrm>
            <a:off x="7531775" y="1924723"/>
            <a:ext cx="357149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+</a:t>
            </a:r>
          </a:p>
        </p:txBody>
      </p:sp>
      <p:pic>
        <p:nvPicPr>
          <p:cNvPr id="1019" name="Рисунок 28" descr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7128" y="1338715"/>
            <a:ext cx="1862963" cy="2306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re_start_logo-08.png" descr="re_start_logo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cyberinnov8_bl.png" descr="cyberinnov8_b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Рисунок 10" descr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317" y="3131018"/>
            <a:ext cx="2554770" cy="2910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Рисунок 12" descr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06" y="1351346"/>
            <a:ext cx="1565554" cy="17832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8" name="Выгнутая влево стрелка 14"/>
          <p:cNvGrpSpPr/>
          <p:nvPr/>
        </p:nvGrpSpPr>
        <p:grpSpPr>
          <a:xfrm>
            <a:off x="5526804" y="3441005"/>
            <a:ext cx="904274" cy="1508018"/>
            <a:chOff x="0" y="0"/>
            <a:chExt cx="904272" cy="1508017"/>
          </a:xfrm>
        </p:grpSpPr>
        <p:sp>
          <p:nvSpPr>
            <p:cNvPr id="1025" name="Shape"/>
            <p:cNvSpPr/>
            <p:nvPr/>
          </p:nvSpPr>
          <p:spPr>
            <a:xfrm>
              <a:off x="-1" y="0"/>
              <a:ext cx="904274" cy="150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8" h="21600" extrusionOk="0">
                  <a:moveTo>
                    <a:pt x="4" y="8507"/>
                  </a:moveTo>
                  <a:cubicBezTo>
                    <a:pt x="4" y="12386"/>
                    <a:pt x="6134" y="15774"/>
                    <a:pt x="14909" y="16744"/>
                  </a:cubicBezTo>
                  <a:lnTo>
                    <a:pt x="14909" y="15125"/>
                  </a:lnTo>
                  <a:lnTo>
                    <a:pt x="19878" y="18633"/>
                  </a:lnTo>
                  <a:lnTo>
                    <a:pt x="14909" y="21600"/>
                  </a:lnTo>
                  <a:lnTo>
                    <a:pt x="14909" y="19981"/>
                  </a:lnTo>
                  <a:cubicBezTo>
                    <a:pt x="6134" y="19011"/>
                    <a:pt x="4" y="15624"/>
                    <a:pt x="4" y="11744"/>
                  </a:cubicBezTo>
                  <a:close/>
                  <a:moveTo>
                    <a:pt x="19878" y="3237"/>
                  </a:moveTo>
                  <a:cubicBezTo>
                    <a:pt x="10360" y="3237"/>
                    <a:pt x="2178" y="6126"/>
                    <a:pt x="367" y="10126"/>
                  </a:cubicBezTo>
                  <a:lnTo>
                    <a:pt x="367" y="10126"/>
                  </a:lnTo>
                  <a:cubicBezTo>
                    <a:pt x="-1722" y="5513"/>
                    <a:pt x="5320" y="1049"/>
                    <a:pt x="16096" y="155"/>
                  </a:cubicBezTo>
                  <a:cubicBezTo>
                    <a:pt x="17342" y="52"/>
                    <a:pt x="18609" y="0"/>
                    <a:pt x="19878" y="0"/>
                  </a:cubicBezTo>
                  <a:close/>
                </a:path>
              </a:pathLst>
            </a:custGeom>
            <a:solidFill>
              <a:srgbClr val="00B0F0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26" name="Shape"/>
            <p:cNvSpPr/>
            <p:nvPr/>
          </p:nvSpPr>
          <p:spPr>
            <a:xfrm>
              <a:off x="-1" y="0"/>
              <a:ext cx="904274" cy="706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8" h="21600" extrusionOk="0">
                  <a:moveTo>
                    <a:pt x="19878" y="6906"/>
                  </a:moveTo>
                  <a:cubicBezTo>
                    <a:pt x="10360" y="6906"/>
                    <a:pt x="2178" y="13068"/>
                    <a:pt x="367" y="21600"/>
                  </a:cubicBezTo>
                  <a:lnTo>
                    <a:pt x="367" y="21600"/>
                  </a:lnTo>
                  <a:cubicBezTo>
                    <a:pt x="-1722" y="11761"/>
                    <a:pt x="5320" y="2239"/>
                    <a:pt x="16096" y="332"/>
                  </a:cubicBezTo>
                  <a:cubicBezTo>
                    <a:pt x="17342" y="111"/>
                    <a:pt x="18609" y="0"/>
                    <a:pt x="19878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27" name="Line"/>
            <p:cNvSpPr/>
            <p:nvPr/>
          </p:nvSpPr>
          <p:spPr>
            <a:xfrm>
              <a:off x="168" y="0"/>
              <a:ext cx="904105" cy="1508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507"/>
                  </a:moveTo>
                  <a:cubicBezTo>
                    <a:pt x="0" y="12386"/>
                    <a:pt x="6663" y="15774"/>
                    <a:pt x="16200" y="16744"/>
                  </a:cubicBezTo>
                  <a:lnTo>
                    <a:pt x="16200" y="15125"/>
                  </a:lnTo>
                  <a:lnTo>
                    <a:pt x="21600" y="18633"/>
                  </a:lnTo>
                  <a:lnTo>
                    <a:pt x="16200" y="21600"/>
                  </a:lnTo>
                  <a:lnTo>
                    <a:pt x="16200" y="19981"/>
                  </a:lnTo>
                  <a:cubicBezTo>
                    <a:pt x="6663" y="19011"/>
                    <a:pt x="0" y="15624"/>
                    <a:pt x="0" y="11744"/>
                  </a:cubicBezTo>
                  <a:lnTo>
                    <a:pt x="0" y="8507"/>
                  </a:lnTo>
                  <a:cubicBezTo>
                    <a:pt x="0" y="3809"/>
                    <a:pt x="9671" y="0"/>
                    <a:pt x="21600" y="0"/>
                  </a:cubicBezTo>
                  <a:lnTo>
                    <a:pt x="21600" y="3237"/>
                  </a:lnTo>
                  <a:cubicBezTo>
                    <a:pt x="11255" y="3237"/>
                    <a:pt x="2363" y="6126"/>
                    <a:pt x="395" y="10126"/>
                  </a:cubicBezTo>
                </a:path>
              </a:pathLst>
            </a:custGeom>
            <a:noFill/>
            <a:ln w="9525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grpSp>
        <p:nvGrpSpPr>
          <p:cNvPr id="1032" name="Выгнутая влево стрелка 16"/>
          <p:cNvGrpSpPr/>
          <p:nvPr/>
        </p:nvGrpSpPr>
        <p:grpSpPr>
          <a:xfrm>
            <a:off x="7499639" y="3126212"/>
            <a:ext cx="870340" cy="1204247"/>
            <a:chOff x="0" y="0"/>
            <a:chExt cx="870338" cy="1204245"/>
          </a:xfrm>
        </p:grpSpPr>
        <p:sp>
          <p:nvSpPr>
            <p:cNvPr id="1029" name="Shape"/>
            <p:cNvSpPr/>
            <p:nvPr/>
          </p:nvSpPr>
          <p:spPr>
            <a:xfrm rot="9822347">
              <a:off x="139935" y="61102"/>
              <a:ext cx="590468" cy="10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4" h="21600" extrusionOk="0">
                  <a:moveTo>
                    <a:pt x="3" y="8729"/>
                  </a:moveTo>
                  <a:cubicBezTo>
                    <a:pt x="3" y="12709"/>
                    <a:pt x="6179" y="16185"/>
                    <a:pt x="15019" y="17181"/>
                  </a:cubicBezTo>
                  <a:lnTo>
                    <a:pt x="15019" y="15707"/>
                  </a:lnTo>
                  <a:lnTo>
                    <a:pt x="20024" y="18931"/>
                  </a:lnTo>
                  <a:lnTo>
                    <a:pt x="15019" y="21600"/>
                  </a:lnTo>
                  <a:lnTo>
                    <a:pt x="15019" y="20127"/>
                  </a:lnTo>
                  <a:lnTo>
                    <a:pt x="15019" y="20127"/>
                  </a:lnTo>
                  <a:cubicBezTo>
                    <a:pt x="6179" y="19132"/>
                    <a:pt x="3" y="15655"/>
                    <a:pt x="3" y="11675"/>
                  </a:cubicBezTo>
                  <a:close/>
                  <a:moveTo>
                    <a:pt x="20024" y="2946"/>
                  </a:moveTo>
                  <a:cubicBezTo>
                    <a:pt x="10270" y="2946"/>
                    <a:pt x="1936" y="6011"/>
                    <a:pt x="290" y="10202"/>
                  </a:cubicBezTo>
                  <a:lnTo>
                    <a:pt x="290" y="10202"/>
                  </a:lnTo>
                  <a:cubicBezTo>
                    <a:pt x="-1576" y="5450"/>
                    <a:pt x="5746" y="939"/>
                    <a:pt x="16645" y="125"/>
                  </a:cubicBezTo>
                  <a:cubicBezTo>
                    <a:pt x="17761" y="42"/>
                    <a:pt x="18892" y="0"/>
                    <a:pt x="20024" y="0"/>
                  </a:cubicBezTo>
                  <a:close/>
                </a:path>
              </a:pathLst>
            </a:custGeom>
            <a:solidFill>
              <a:srgbClr val="00B0F0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30" name="Shape"/>
            <p:cNvSpPr/>
            <p:nvPr/>
          </p:nvSpPr>
          <p:spPr>
            <a:xfrm rot="9822347">
              <a:off x="220034" y="620611"/>
              <a:ext cx="590469" cy="511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4" h="21600" extrusionOk="0">
                  <a:moveTo>
                    <a:pt x="20024" y="6238"/>
                  </a:moveTo>
                  <a:cubicBezTo>
                    <a:pt x="10270" y="6238"/>
                    <a:pt x="1936" y="12726"/>
                    <a:pt x="290" y="21600"/>
                  </a:cubicBezTo>
                  <a:lnTo>
                    <a:pt x="290" y="21600"/>
                  </a:lnTo>
                  <a:cubicBezTo>
                    <a:pt x="-1576" y="11540"/>
                    <a:pt x="5746" y="1988"/>
                    <a:pt x="16645" y="265"/>
                  </a:cubicBezTo>
                  <a:cubicBezTo>
                    <a:pt x="17761" y="89"/>
                    <a:pt x="18892" y="0"/>
                    <a:pt x="20024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31" name="Line"/>
            <p:cNvSpPr/>
            <p:nvPr/>
          </p:nvSpPr>
          <p:spPr>
            <a:xfrm rot="9822347">
              <a:off x="139937" y="61116"/>
              <a:ext cx="590373" cy="10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729"/>
                  </a:moveTo>
                  <a:cubicBezTo>
                    <a:pt x="0" y="12709"/>
                    <a:pt x="6663" y="16185"/>
                    <a:pt x="16200" y="17181"/>
                  </a:cubicBezTo>
                  <a:lnTo>
                    <a:pt x="16200" y="15707"/>
                  </a:lnTo>
                  <a:lnTo>
                    <a:pt x="21600" y="18931"/>
                  </a:lnTo>
                  <a:lnTo>
                    <a:pt x="16200" y="21600"/>
                  </a:lnTo>
                  <a:lnTo>
                    <a:pt x="16200" y="20127"/>
                  </a:lnTo>
                  <a:lnTo>
                    <a:pt x="16200" y="20127"/>
                  </a:lnTo>
                  <a:cubicBezTo>
                    <a:pt x="6663" y="19132"/>
                    <a:pt x="0" y="15655"/>
                    <a:pt x="0" y="11675"/>
                  </a:cubicBezTo>
                  <a:lnTo>
                    <a:pt x="0" y="8729"/>
                  </a:lnTo>
                  <a:cubicBezTo>
                    <a:pt x="0" y="3908"/>
                    <a:pt x="9671" y="0"/>
                    <a:pt x="21600" y="0"/>
                  </a:cubicBezTo>
                  <a:lnTo>
                    <a:pt x="21600" y="2946"/>
                  </a:lnTo>
                  <a:cubicBezTo>
                    <a:pt x="11077" y="2946"/>
                    <a:pt x="2086" y="6011"/>
                    <a:pt x="310" y="10202"/>
                  </a:cubicBezTo>
                </a:path>
              </a:pathLst>
            </a:custGeom>
            <a:noFill/>
            <a:ln w="9525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033" name="TextBox 15"/>
          <p:cNvSpPr txBox="1"/>
          <p:nvPr/>
        </p:nvSpPr>
        <p:spPr>
          <a:xfrm>
            <a:off x="4950393" y="4028469"/>
            <a:ext cx="451729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6BB745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100</a:t>
            </a:r>
          </a:p>
        </p:txBody>
      </p:sp>
      <p:sp>
        <p:nvSpPr>
          <p:cNvPr id="1034" name="TextBox 18"/>
          <p:cNvSpPr txBox="1"/>
          <p:nvPr/>
        </p:nvSpPr>
        <p:spPr>
          <a:xfrm>
            <a:off x="7546433" y="3563527"/>
            <a:ext cx="45173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6BB745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100</a:t>
            </a:r>
          </a:p>
        </p:txBody>
      </p:sp>
      <p:sp>
        <p:nvSpPr>
          <p:cNvPr id="1035" name="TextBox 17"/>
          <p:cNvSpPr txBox="1"/>
          <p:nvPr/>
        </p:nvSpPr>
        <p:spPr>
          <a:xfrm>
            <a:off x="576070" y="694938"/>
            <a:ext cx="2005718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Стандартна норма </a:t>
            </a:r>
          </a:p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внесення ІМК</a:t>
            </a:r>
          </a:p>
        </p:txBody>
      </p:sp>
      <p:pic>
        <p:nvPicPr>
          <p:cNvPr id="1036" name="Рисунок 20" descr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706" y="1196834"/>
            <a:ext cx="1517122" cy="1754940"/>
          </a:xfrm>
          <a:prstGeom prst="rect">
            <a:avLst/>
          </a:prstGeom>
          <a:ln w="12700">
            <a:miter lim="400000"/>
          </a:ln>
        </p:spPr>
      </p:pic>
      <p:sp>
        <p:nvSpPr>
          <p:cNvPr id="1037" name="TextBox 19"/>
          <p:cNvSpPr txBox="1"/>
          <p:nvPr/>
        </p:nvSpPr>
        <p:spPr>
          <a:xfrm>
            <a:off x="3200036" y="575335"/>
            <a:ext cx="1594618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Карта зон </a:t>
            </a:r>
          </a:p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продуктивності</a:t>
            </a:r>
          </a:p>
        </p:txBody>
      </p:sp>
      <p:sp>
        <p:nvSpPr>
          <p:cNvPr id="1038" name="Стрелка вправо 21"/>
          <p:cNvSpPr/>
          <p:nvPr/>
        </p:nvSpPr>
        <p:spPr>
          <a:xfrm>
            <a:off x="2237672" y="1585522"/>
            <a:ext cx="1030945" cy="36790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39" name="Стрелка вправо 22"/>
          <p:cNvSpPr/>
          <p:nvPr/>
        </p:nvSpPr>
        <p:spPr>
          <a:xfrm rot="2526301">
            <a:off x="4998543" y="1965295"/>
            <a:ext cx="823631" cy="36336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040" name="Рисунок 24" descr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2651" y="1054343"/>
            <a:ext cx="2451186" cy="2806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TextBox 25"/>
          <p:cNvSpPr txBox="1"/>
          <p:nvPr/>
        </p:nvSpPr>
        <p:spPr>
          <a:xfrm>
            <a:off x="9258371" y="408012"/>
            <a:ext cx="1661925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Карта завдання </a:t>
            </a:r>
            <a:br/>
            <a:r>
              <a:t>з контролями</a:t>
            </a:r>
          </a:p>
        </p:txBody>
      </p:sp>
      <p:sp>
        <p:nvSpPr>
          <p:cNvPr id="1042" name="TextBox 26"/>
          <p:cNvSpPr txBox="1"/>
          <p:nvPr/>
        </p:nvSpPr>
        <p:spPr>
          <a:xfrm>
            <a:off x="5638438" y="2628326"/>
            <a:ext cx="2025175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Перерозподілення </a:t>
            </a:r>
          </a:p>
          <a:p>
            <a:pPr algn="ctr">
              <a:defRPr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добрива</a:t>
            </a:r>
          </a:p>
        </p:txBody>
      </p:sp>
      <p:sp>
        <p:nvSpPr>
          <p:cNvPr id="1043" name="Стрелка вправо 23"/>
          <p:cNvSpPr/>
          <p:nvPr/>
        </p:nvSpPr>
        <p:spPr>
          <a:xfrm rot="19093879">
            <a:off x="8064549" y="3962847"/>
            <a:ext cx="1786332" cy="40496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Tijdelijke aanduiding voor tekst 3"/>
          <p:cNvSpPr>
            <a:spLocks noGrp="1"/>
          </p:cNvSpPr>
          <p:nvPr>
            <p:ph type="body" idx="22"/>
          </p:nvPr>
        </p:nvSpPr>
        <p:spPr>
          <a:xfrm>
            <a:off x="623393" y="412923"/>
            <a:ext cx="10945215" cy="55891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b="1">
                <a:solidFill>
                  <a:srgbClr val="034EA2"/>
                </a:solidFill>
              </a:defRPr>
            </a:pPr>
            <a:r>
              <a:t>Отриманий результат: </a:t>
            </a:r>
          </a:p>
          <a:p>
            <a:pPr>
              <a:buClr>
                <a:srgbClr val="6BB745"/>
              </a:buClr>
            </a:pPr>
            <a:r>
              <a:t>У </a:t>
            </a:r>
            <a:r>
              <a:rPr b="1"/>
              <a:t>високопродуктивних зонах </a:t>
            </a:r>
            <a:r>
              <a:t>при </a:t>
            </a:r>
            <a:r>
              <a:rPr b="1"/>
              <a:t>збільшенні норми внесення </a:t>
            </a:r>
            <a:r>
              <a:t>карбаміду з 250 кг/га до 300-350 кг/га врожайність виросла в середньому на </a:t>
            </a:r>
            <a:r>
              <a:rPr b="1"/>
              <a:t>+0,48 т/га.</a:t>
            </a:r>
          </a:p>
          <a:p>
            <a:pPr>
              <a:buClr>
                <a:srgbClr val="6BB745"/>
              </a:buClr>
            </a:pPr>
            <a:r>
              <a:t>У </a:t>
            </a:r>
            <a:r>
              <a:rPr b="1"/>
              <a:t>високопродуктивних зонах </a:t>
            </a:r>
            <a:r>
              <a:t>при </a:t>
            </a:r>
            <a:r>
              <a:rPr b="1"/>
              <a:t>зменшенні норми внесення </a:t>
            </a:r>
            <a:r>
              <a:t>карбаміду з 250 кг/га до 150-200 кг/га врожайність знизилась в середньому на </a:t>
            </a:r>
            <a:r>
              <a:rPr b="1"/>
              <a:t>-0,38 т/га.</a:t>
            </a:r>
          </a:p>
          <a:p>
            <a:pPr>
              <a:buClr>
                <a:srgbClr val="6BB745"/>
              </a:buClr>
            </a:pPr>
            <a:r>
              <a:t>У низькопродуктивних зонах при збільшенні норми внесення карбаміду з 250 кг/га до 300-350 кг/га врожайність в середньому </a:t>
            </a:r>
            <a:r>
              <a:rPr b="1"/>
              <a:t>НЕ змінилась.</a:t>
            </a:r>
          </a:p>
          <a:p>
            <a:pPr>
              <a:buClr>
                <a:srgbClr val="6BB745"/>
              </a:buClr>
            </a:pPr>
            <a:r>
              <a:rPr b="1"/>
              <a:t> </a:t>
            </a:r>
            <a:r>
              <a:t> </a:t>
            </a:r>
            <a:r>
              <a:rPr b="1"/>
              <a:t>низькопродуктивних зонах </a:t>
            </a:r>
            <a:r>
              <a:t>при </a:t>
            </a:r>
            <a:r>
              <a:rPr b="1"/>
              <a:t>зменшенні норми внесення </a:t>
            </a:r>
            <a:r>
              <a:t>карбаміду з 250 кг/га до 150-200 кг/га врожайність в середньому </a:t>
            </a:r>
            <a:r>
              <a:rPr b="1"/>
              <a:t>НЕ змінилась.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b="1">
                <a:solidFill>
                  <a:srgbClr val="034EA2"/>
                </a:solidFill>
              </a:defRPr>
            </a:pPr>
            <a:br/>
            <a:r>
              <a:t>Наступний етап:</a:t>
            </a:r>
          </a:p>
          <a:p>
            <a:pPr>
              <a:buClr>
                <a:srgbClr val="6BB745"/>
              </a:buClr>
            </a:pPr>
            <a:r>
              <a:t>Збільшення площі під диференційованим внесенням карбаміду не менше ніж на 50% у сезоні 2021-2022 (наразі з осені 2021 вже внесено 7251,49 га); </a:t>
            </a:r>
          </a:p>
          <a:p>
            <a:pPr>
              <a:buClr>
                <a:srgbClr val="6BB745"/>
              </a:buClr>
            </a:pPr>
            <a:r>
              <a:t>«Калібровка» полів для ДИФ внесення карбаміду—тестування технології на кожному потенційно придатному полі з подальшим створенням бази даних фактично придатних полів для ДИФ. </a:t>
            </a:r>
          </a:p>
        </p:txBody>
      </p:sp>
      <p:pic>
        <p:nvPicPr>
          <p:cNvPr id="1046" name="re_start_logo-08.png" descr="re_start_logo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cyberinnov8_bl.png" descr="cyberinnov8_b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re_start_logo-08.png" descr="re_start_logo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cyberinnov8_bl.png" descr="cyberinnov8_b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1" name="Рисунок 5" descr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988" y="475097"/>
            <a:ext cx="4527341" cy="5109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2" name="Рисунок 1" descr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142" y="572934"/>
            <a:ext cx="4160116" cy="4913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imc_01.png" descr="imc_01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8976" t="1" r="35487" b="858"/>
          <a:stretch>
            <a:fillRect/>
          </a:stretch>
        </p:blipFill>
        <p:spPr>
          <a:xfrm>
            <a:off x="6889839" y="-364108"/>
            <a:ext cx="6044407" cy="515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56" y="0"/>
                </a:moveTo>
                <a:cubicBezTo>
                  <a:pt x="1205" y="2290"/>
                  <a:pt x="0" y="5450"/>
                  <a:pt x="0" y="8941"/>
                </a:cubicBezTo>
                <a:cubicBezTo>
                  <a:pt x="0" y="15932"/>
                  <a:pt x="4835" y="21600"/>
                  <a:pt x="10800" y="21600"/>
                </a:cubicBezTo>
                <a:cubicBezTo>
                  <a:pt x="16765" y="21600"/>
                  <a:pt x="21600" y="15932"/>
                  <a:pt x="21600" y="8941"/>
                </a:cubicBezTo>
                <a:cubicBezTo>
                  <a:pt x="21600" y="5450"/>
                  <a:pt x="20395" y="2290"/>
                  <a:pt x="18444" y="0"/>
                </a:cubicBezTo>
                <a:lnTo>
                  <a:pt x="3156" y="0"/>
                </a:lnTo>
                <a:close/>
              </a:path>
            </a:pathLst>
          </a:custGeom>
        </p:spPr>
      </p:pic>
      <p:pic>
        <p:nvPicPr>
          <p:cNvPr id="1055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78" y="645838"/>
            <a:ext cx="1288048" cy="24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6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502" y="603605"/>
            <a:ext cx="1793091" cy="333716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Text Placeholder 3"/>
          <p:cNvSpPr txBox="1"/>
          <p:nvPr/>
        </p:nvSpPr>
        <p:spPr>
          <a:xfrm>
            <a:off x="413162" y="4149081"/>
            <a:ext cx="5976003" cy="50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lnSpcReduction="10000"/>
          </a:bodyPr>
          <a:lstStyle>
            <a:lvl1pPr>
              <a:spcBef>
                <a:spcPts val="700"/>
              </a:spcBef>
              <a:defRPr sz="3000"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Innovation Strategy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imc_01.png" descr="imc_01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6033" r="6033"/>
          <a:stretch>
            <a:fillRect/>
          </a:stretch>
        </p:blipFill>
        <p:spPr>
          <a:xfrm>
            <a:off x="6889839" y="-364108"/>
            <a:ext cx="6044407" cy="515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56" y="0"/>
                </a:moveTo>
                <a:cubicBezTo>
                  <a:pt x="1205" y="2290"/>
                  <a:pt x="0" y="5450"/>
                  <a:pt x="0" y="8941"/>
                </a:cubicBezTo>
                <a:cubicBezTo>
                  <a:pt x="0" y="15932"/>
                  <a:pt x="4835" y="21600"/>
                  <a:pt x="10800" y="21600"/>
                </a:cubicBezTo>
                <a:cubicBezTo>
                  <a:pt x="16765" y="21600"/>
                  <a:pt x="21600" y="15932"/>
                  <a:pt x="21600" y="8941"/>
                </a:cubicBezTo>
                <a:cubicBezTo>
                  <a:pt x="21600" y="5450"/>
                  <a:pt x="20395" y="2290"/>
                  <a:pt x="18444" y="0"/>
                </a:cubicBezTo>
                <a:lnTo>
                  <a:pt x="3156" y="0"/>
                </a:lnTo>
                <a:close/>
              </a:path>
            </a:pathLst>
          </a:custGeom>
        </p:spPr>
      </p:pic>
      <p:pic>
        <p:nvPicPr>
          <p:cNvPr id="829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78" y="645838"/>
            <a:ext cx="1288048" cy="24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502" y="603605"/>
            <a:ext cx="1793091" cy="333716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Text Placeholder 3"/>
          <p:cNvSpPr txBox="1"/>
          <p:nvPr/>
        </p:nvSpPr>
        <p:spPr>
          <a:xfrm>
            <a:off x="413162" y="3634433"/>
            <a:ext cx="5976003" cy="1018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spcBef>
                <a:spcPts val="700"/>
              </a:spcBef>
              <a:defRPr sz="3000"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ІМК – інтегрована сільськогосподарська компанія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Tijdelijke aanduiding voor afbeelding 5" descr="Tijdelijke aanduiding voor afbeelding 5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1441" r="38329"/>
          <a:stretch>
            <a:fillRect/>
          </a:stretch>
        </p:blipFill>
        <p:spPr>
          <a:xfrm>
            <a:off x="4463819" y="1196750"/>
            <a:ext cx="3360374" cy="4176467"/>
          </a:xfrm>
          <a:prstGeom prst="rect">
            <a:avLst/>
          </a:prstGeom>
        </p:spPr>
      </p:pic>
      <p:pic>
        <p:nvPicPr>
          <p:cNvPr id="1060" name="Tijdelijke aanduiding voor afbeelding 6" descr="Tijdelijke aanduiding voor afbeelding 6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28705" r="23711"/>
          <a:stretch>
            <a:fillRect/>
          </a:stretch>
        </p:blipFill>
        <p:spPr>
          <a:xfrm>
            <a:off x="8208236" y="1196750"/>
            <a:ext cx="3360375" cy="4176467"/>
          </a:xfrm>
          <a:prstGeom prst="rect">
            <a:avLst/>
          </a:prstGeom>
        </p:spPr>
      </p:pic>
      <p:sp>
        <p:nvSpPr>
          <p:cNvPr id="1061" name="Tijdelijke aanduiding voor tekst 4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dirty="0" err="1"/>
              <a:t>Обприскуваннями</a:t>
            </a:r>
            <a:r>
              <a:rPr dirty="0"/>
              <a:t> </a:t>
            </a:r>
            <a:r>
              <a:rPr dirty="0" err="1"/>
              <a:t>дронами</a:t>
            </a:r>
            <a:endParaRPr dirty="0"/>
          </a:p>
          <a:p>
            <a:r>
              <a:rPr dirty="0" err="1"/>
              <a:t>Автономна</a:t>
            </a:r>
            <a:r>
              <a:rPr dirty="0"/>
              <a:t> с\г </a:t>
            </a:r>
            <a:r>
              <a:rPr dirty="0" err="1"/>
              <a:t>техніка</a:t>
            </a:r>
            <a:endParaRPr dirty="0"/>
          </a:p>
          <a:p>
            <a:r>
              <a:rPr dirty="0" err="1"/>
              <a:t>Масштабування</a:t>
            </a:r>
            <a:r>
              <a:rPr dirty="0"/>
              <a:t> </a:t>
            </a:r>
            <a:r>
              <a:rPr dirty="0" err="1"/>
              <a:t>диференційованого</a:t>
            </a:r>
            <a:r>
              <a:rPr dirty="0"/>
              <a:t> </a:t>
            </a:r>
            <a:r>
              <a:rPr dirty="0" err="1"/>
              <a:t>внесення</a:t>
            </a:r>
            <a:endParaRPr dirty="0"/>
          </a:p>
          <a:p>
            <a:r>
              <a:rPr dirty="0" err="1"/>
              <a:t>Системи</a:t>
            </a:r>
            <a:r>
              <a:rPr dirty="0"/>
              <a:t> </a:t>
            </a:r>
            <a:r>
              <a:rPr dirty="0" err="1"/>
              <a:t>селективного</a:t>
            </a:r>
            <a:r>
              <a:rPr dirty="0"/>
              <a:t> </a:t>
            </a:r>
            <a:r>
              <a:rPr dirty="0" err="1"/>
              <a:t>обприскування</a:t>
            </a:r>
            <a:endParaRPr dirty="0"/>
          </a:p>
          <a:p>
            <a:r>
              <a:rPr dirty="0" err="1"/>
              <a:t>Карбонові</a:t>
            </a:r>
            <a:r>
              <a:rPr dirty="0"/>
              <a:t> </a:t>
            </a:r>
            <a:r>
              <a:rPr dirty="0" err="1"/>
              <a:t>сертифікати</a:t>
            </a:r>
            <a:endParaRPr dirty="0"/>
          </a:p>
          <a:p>
            <a:r>
              <a:rPr dirty="0" err="1"/>
              <a:t>Дослідження</a:t>
            </a:r>
            <a:r>
              <a:rPr dirty="0"/>
              <a:t> </a:t>
            </a:r>
            <a:r>
              <a:rPr dirty="0" err="1"/>
              <a:t>ущільнення</a:t>
            </a:r>
            <a:r>
              <a:rPr dirty="0"/>
              <a:t> </a:t>
            </a:r>
            <a:r>
              <a:rPr dirty="0" err="1"/>
              <a:t>ґрунту</a:t>
            </a:r>
            <a:endParaRPr dirty="0"/>
          </a:p>
        </p:txBody>
      </p:sp>
      <p:pic>
        <p:nvPicPr>
          <p:cNvPr id="1062" name="re_start_logo-08.png" descr="re_start_logo-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cyberinnov8_bl.png" descr="cyberinnov8_b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Tijdelijke aanduiding voor afbeelding 4" descr="Tijdelijke aanduiding voor afbeelding 4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60" t="31389" r="42152" b="33790"/>
          <a:stretch>
            <a:fillRect/>
          </a:stretch>
        </p:blipFill>
        <p:spPr>
          <a:xfrm>
            <a:off x="8112225" y="1196751"/>
            <a:ext cx="3456385" cy="4176466"/>
          </a:xfrm>
          <a:prstGeom prst="rect">
            <a:avLst/>
          </a:prstGeom>
        </p:spPr>
      </p:pic>
      <p:sp>
        <p:nvSpPr>
          <p:cNvPr id="834" name="Tijdelijke aanduiding voor tekst 2"/>
          <p:cNvSpPr txBox="1">
            <a:spLocks noGrp="1"/>
          </p:cNvSpPr>
          <p:nvPr>
            <p:ph type="body" sz="quarter" idx="1"/>
          </p:nvPr>
        </p:nvSpPr>
        <p:spPr>
          <a:xfrm>
            <a:off x="623393" y="541719"/>
            <a:ext cx="7128000" cy="43204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95527">
              <a:spcBef>
                <a:spcPts val="600"/>
              </a:spcBef>
              <a:defRPr sz="2610"/>
            </a:lvl1pPr>
          </a:lstStyle>
          <a:p>
            <a:r>
              <a:t>ІМК – інтегрована сільськогосподарська компанія</a:t>
            </a:r>
          </a:p>
        </p:txBody>
      </p:sp>
      <p:sp>
        <p:nvSpPr>
          <p:cNvPr id="835" name="Tijdelijke aanduiding voor tekst 3"/>
          <p:cNvSpPr>
            <a:spLocks noGrp="1"/>
          </p:cNvSpPr>
          <p:nvPr>
            <p:ph type="body" idx="22"/>
          </p:nvPr>
        </p:nvSpPr>
        <p:spPr>
          <a:xfrm>
            <a:off x="623393" y="1196976"/>
            <a:ext cx="7128000" cy="45664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algn="ctr">
              <a:buSzTx/>
              <a:buNone/>
              <a:defRPr b="1"/>
            </a:pPr>
            <a:r>
              <a:t>ІМК обробляє 120 тис. га землі </a:t>
            </a:r>
            <a:br/>
            <a:r>
              <a:t>У Чернігівській, Сумській та Полтавській областях</a:t>
            </a:r>
          </a:p>
          <a:p>
            <a:endParaRPr/>
          </a:p>
          <a:p>
            <a:r>
              <a:rPr b="1"/>
              <a:t>Рослинництво: </a:t>
            </a:r>
            <a:r>
              <a:t>Основні культури: кукурудза, соняшник, пшениця</a:t>
            </a:r>
          </a:p>
          <a:p>
            <a:r>
              <a:rPr b="1"/>
              <a:t>Зберігання зернових:</a:t>
            </a:r>
            <a:r>
              <a:t> 554 тисячі тонн власних потужностей </a:t>
            </a:r>
            <a:br/>
            <a:r>
              <a:t>зі зберігання зернових </a:t>
            </a:r>
          </a:p>
          <a:p>
            <a:pPr>
              <a:defRPr b="1"/>
            </a:pPr>
            <a:r>
              <a:t>Молочне тваринництво: </a:t>
            </a:r>
            <a:r>
              <a:rPr b="0"/>
              <a:t>Поголів’я ВРХ – 1 014 голів, в тому числі 615 корів (станом на 01.01.2022)</a:t>
            </a:r>
          </a:p>
        </p:txBody>
      </p:sp>
      <p:pic>
        <p:nvPicPr>
          <p:cNvPr id="836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Tijdelijke aanduiding voor tekst 3"/>
          <p:cNvSpPr txBox="1">
            <a:spLocks noGrp="1"/>
          </p:cNvSpPr>
          <p:nvPr>
            <p:ph type="body" sz="quarter" idx="1"/>
          </p:nvPr>
        </p:nvSpPr>
        <p:spPr>
          <a:xfrm>
            <a:off x="623393" y="541719"/>
            <a:ext cx="8421737" cy="43204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815461">
              <a:spcBef>
                <a:spcPts val="500"/>
              </a:spcBef>
              <a:defRPr sz="2646"/>
            </a:lvl1pPr>
          </a:lstStyle>
          <a:p>
            <a:r>
              <a:t>Вдале розташування земельного банку та інфраструктури</a:t>
            </a:r>
          </a:p>
        </p:txBody>
      </p:sp>
      <p:sp>
        <p:nvSpPr>
          <p:cNvPr id="840" name="Tijdelijke aanduiding voor tekst 4"/>
          <p:cNvSpPr>
            <a:spLocks noGrp="1"/>
          </p:cNvSpPr>
          <p:nvPr>
            <p:ph type="body" idx="23"/>
          </p:nvPr>
        </p:nvSpPr>
        <p:spPr>
          <a:xfrm>
            <a:off x="6679753" y="1385356"/>
            <a:ext cx="5095331" cy="41767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buSzTx/>
              <a:buNone/>
            </a:pPr>
            <a:r>
              <a:t>Розвинута та самодостатня сільськогосподарська інфраструктура: </a:t>
            </a:r>
          </a:p>
          <a:p>
            <a:r>
              <a:t>власні потужності для зберігання зернових; </a:t>
            </a:r>
          </a:p>
          <a:p>
            <a:r>
              <a:t>логістична інфраструктура; </a:t>
            </a:r>
          </a:p>
          <a:p>
            <a:r>
              <a:t>парк власної с/г техніки</a:t>
            </a:r>
          </a:p>
        </p:txBody>
      </p:sp>
      <p:pic>
        <p:nvPicPr>
          <p:cNvPr id="841" name="re_start_logo-08.png" descr="re_start_logo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cyberinnov8_bl.png" descr="cyberinnov8_b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43" name="Table 3"/>
          <p:cNvGraphicFramePr/>
          <p:nvPr/>
        </p:nvGraphicFramePr>
        <p:xfrm>
          <a:off x="7123926" y="3737707"/>
          <a:ext cx="3598705" cy="198185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71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1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1514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#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9BBB59"/>
                      </a:solidFill>
                    </a:lnT>
                    <a:lnB w="12700">
                      <a:miter lim="400000"/>
                    </a:lnB>
                    <a:solidFill>
                      <a:srgbClr val="BDD2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Кластер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9BBB59"/>
                      </a:solidFill>
                    </a:lnT>
                    <a:lnB w="12700">
                      <a:miter lim="400000"/>
                    </a:lnB>
                    <a:solidFill>
                      <a:srgbClr val="BDD2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Земельний банк, тис. га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9BBB59"/>
                      </a:solidFill>
                    </a:lnT>
                    <a:lnB w="12700">
                      <a:miter lim="400000"/>
                    </a:lnB>
                    <a:solidFill>
                      <a:srgbClr val="BDD2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Потужності зі зберігання, тис.т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9BBB59"/>
                      </a:solidFill>
                    </a:lnT>
                    <a:lnB w="12700">
                      <a:miter lim="400000"/>
                    </a:lnB>
                    <a:solidFill>
                      <a:srgbClr val="BDD2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defRPr>
                      </a:pPr>
                      <a:r>
                        <a:t>Поголів’я ВРХ (01.10.2019)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9BBB59"/>
                      </a:solidFill>
                    </a:lnT>
                    <a:lnB w="12700">
                      <a:miter lim="400000"/>
                    </a:lnB>
                    <a:solidFill>
                      <a:srgbClr val="BDD2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60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defRPr>
                      </a:pPr>
                      <a:r>
                        <a:t>Чернігів 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defRPr>
                      </a:pPr>
                      <a:r>
                        <a:t>28.9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102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defRPr>
                      </a:pPr>
                      <a:r>
                        <a:t>1014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60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2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Носівка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29.6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115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      -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60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3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Прилуки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18.3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160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defRPr>
                      </a:pPr>
                      <a:r>
                        <a:t>      -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60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4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Полтава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19.8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  87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      -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60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5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BDD22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Суми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BDD22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defRPr>
                      </a:pPr>
                      <a:r>
                        <a:t>23.4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BDD22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  90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BDD22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00053A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      -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BDD22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31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BDD227"/>
                      </a:solidFill>
                    </a:lnT>
                    <a:lnB w="12700">
                      <a:solidFill>
                        <a:srgbClr val="BDD22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BDD227"/>
                      </a:solidFill>
                    </a:lnT>
                    <a:lnB w="12700">
                      <a:solidFill>
                        <a:srgbClr val="BDD22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BA0C2F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defRPr>
                      </a:pPr>
                      <a:r>
                        <a:t>120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BDD227"/>
                      </a:solidFill>
                    </a:lnT>
                    <a:lnB w="12700">
                      <a:solidFill>
                        <a:srgbClr val="BDD22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BA0C2F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554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BDD227"/>
                      </a:solidFill>
                    </a:lnT>
                    <a:lnB w="12700">
                      <a:solidFill>
                        <a:srgbClr val="BDD22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BA0C2F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1014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BDD227"/>
                      </a:solidFill>
                    </a:lnT>
                    <a:lnB w="12700">
                      <a:solidFill>
                        <a:srgbClr val="BDD22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88" name="Group 1"/>
          <p:cNvGrpSpPr/>
          <p:nvPr/>
        </p:nvGrpSpPr>
        <p:grpSpPr>
          <a:xfrm>
            <a:off x="629071" y="2376821"/>
            <a:ext cx="5673678" cy="3679157"/>
            <a:chOff x="0" y="0"/>
            <a:chExt cx="5673676" cy="3679155"/>
          </a:xfrm>
        </p:grpSpPr>
        <p:sp>
          <p:nvSpPr>
            <p:cNvPr id="844" name="Freeform 15"/>
            <p:cNvSpPr/>
            <p:nvPr/>
          </p:nvSpPr>
          <p:spPr>
            <a:xfrm>
              <a:off x="2712906" y="0"/>
              <a:ext cx="892986" cy="98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9"/>
                  </a:moveTo>
                  <a:lnTo>
                    <a:pt x="21418" y="98"/>
                  </a:lnTo>
                  <a:lnTo>
                    <a:pt x="20947" y="0"/>
                  </a:lnTo>
                  <a:lnTo>
                    <a:pt x="20620" y="0"/>
                  </a:lnTo>
                  <a:lnTo>
                    <a:pt x="20329" y="98"/>
                  </a:lnTo>
                  <a:lnTo>
                    <a:pt x="20148" y="98"/>
                  </a:lnTo>
                  <a:lnTo>
                    <a:pt x="20003" y="229"/>
                  </a:lnTo>
                  <a:lnTo>
                    <a:pt x="19821" y="229"/>
                  </a:lnTo>
                  <a:lnTo>
                    <a:pt x="19640" y="98"/>
                  </a:lnTo>
                  <a:lnTo>
                    <a:pt x="19494" y="98"/>
                  </a:lnTo>
                  <a:lnTo>
                    <a:pt x="19349" y="229"/>
                  </a:lnTo>
                  <a:lnTo>
                    <a:pt x="19204" y="229"/>
                  </a:lnTo>
                  <a:lnTo>
                    <a:pt x="19204" y="393"/>
                  </a:lnTo>
                  <a:lnTo>
                    <a:pt x="19349" y="491"/>
                  </a:lnTo>
                  <a:lnTo>
                    <a:pt x="19494" y="655"/>
                  </a:lnTo>
                  <a:lnTo>
                    <a:pt x="19494" y="916"/>
                  </a:lnTo>
                  <a:lnTo>
                    <a:pt x="18696" y="916"/>
                  </a:lnTo>
                  <a:lnTo>
                    <a:pt x="18514" y="1047"/>
                  </a:lnTo>
                  <a:lnTo>
                    <a:pt x="18224" y="1473"/>
                  </a:lnTo>
                  <a:lnTo>
                    <a:pt x="18042" y="1571"/>
                  </a:lnTo>
                  <a:lnTo>
                    <a:pt x="17897" y="1735"/>
                  </a:lnTo>
                  <a:lnTo>
                    <a:pt x="17534" y="1996"/>
                  </a:lnTo>
                  <a:lnTo>
                    <a:pt x="17425" y="1996"/>
                  </a:lnTo>
                  <a:lnTo>
                    <a:pt x="17425" y="1865"/>
                  </a:lnTo>
                  <a:lnTo>
                    <a:pt x="17098" y="1735"/>
                  </a:lnTo>
                  <a:lnTo>
                    <a:pt x="17098" y="1571"/>
                  </a:lnTo>
                  <a:lnTo>
                    <a:pt x="16917" y="1571"/>
                  </a:lnTo>
                  <a:lnTo>
                    <a:pt x="16735" y="1473"/>
                  </a:lnTo>
                  <a:lnTo>
                    <a:pt x="16590" y="1571"/>
                  </a:lnTo>
                  <a:lnTo>
                    <a:pt x="16481" y="1571"/>
                  </a:lnTo>
                  <a:lnTo>
                    <a:pt x="16300" y="1735"/>
                  </a:lnTo>
                  <a:lnTo>
                    <a:pt x="15792" y="1735"/>
                  </a:lnTo>
                  <a:lnTo>
                    <a:pt x="15501" y="1571"/>
                  </a:lnTo>
                  <a:lnTo>
                    <a:pt x="15174" y="1309"/>
                  </a:lnTo>
                  <a:lnTo>
                    <a:pt x="14993" y="1047"/>
                  </a:lnTo>
                  <a:lnTo>
                    <a:pt x="14811" y="916"/>
                  </a:lnTo>
                  <a:lnTo>
                    <a:pt x="14666" y="818"/>
                  </a:lnTo>
                  <a:lnTo>
                    <a:pt x="14485" y="916"/>
                  </a:lnTo>
                  <a:lnTo>
                    <a:pt x="13686" y="916"/>
                  </a:lnTo>
                  <a:lnTo>
                    <a:pt x="13505" y="1047"/>
                  </a:lnTo>
                  <a:lnTo>
                    <a:pt x="13396" y="1211"/>
                  </a:lnTo>
                  <a:lnTo>
                    <a:pt x="13505" y="1309"/>
                  </a:lnTo>
                  <a:lnTo>
                    <a:pt x="13505" y="1735"/>
                  </a:lnTo>
                  <a:lnTo>
                    <a:pt x="13396" y="1865"/>
                  </a:lnTo>
                  <a:lnTo>
                    <a:pt x="13069" y="1865"/>
                  </a:lnTo>
                  <a:lnTo>
                    <a:pt x="13069" y="2127"/>
                  </a:lnTo>
                  <a:lnTo>
                    <a:pt x="13214" y="2291"/>
                  </a:lnTo>
                  <a:lnTo>
                    <a:pt x="13214" y="2553"/>
                  </a:lnTo>
                  <a:lnTo>
                    <a:pt x="13069" y="2684"/>
                  </a:lnTo>
                  <a:lnTo>
                    <a:pt x="12706" y="2945"/>
                  </a:lnTo>
                  <a:lnTo>
                    <a:pt x="12561" y="3371"/>
                  </a:lnTo>
                  <a:lnTo>
                    <a:pt x="12452" y="3535"/>
                  </a:lnTo>
                  <a:lnTo>
                    <a:pt x="12089" y="3633"/>
                  </a:lnTo>
                  <a:lnTo>
                    <a:pt x="11581" y="3633"/>
                  </a:lnTo>
                  <a:lnTo>
                    <a:pt x="11145" y="3535"/>
                  </a:lnTo>
                  <a:lnTo>
                    <a:pt x="10600" y="3371"/>
                  </a:lnTo>
                  <a:lnTo>
                    <a:pt x="10346" y="3207"/>
                  </a:lnTo>
                  <a:lnTo>
                    <a:pt x="9983" y="3109"/>
                  </a:lnTo>
                  <a:lnTo>
                    <a:pt x="9838" y="2945"/>
                  </a:lnTo>
                  <a:lnTo>
                    <a:pt x="9366" y="2945"/>
                  </a:lnTo>
                  <a:lnTo>
                    <a:pt x="9039" y="3109"/>
                  </a:lnTo>
                  <a:lnTo>
                    <a:pt x="8858" y="3207"/>
                  </a:lnTo>
                  <a:lnTo>
                    <a:pt x="8676" y="3371"/>
                  </a:lnTo>
                  <a:lnTo>
                    <a:pt x="8386" y="3535"/>
                  </a:lnTo>
                  <a:lnTo>
                    <a:pt x="8059" y="3535"/>
                  </a:lnTo>
                  <a:lnTo>
                    <a:pt x="7624" y="3371"/>
                  </a:lnTo>
                  <a:lnTo>
                    <a:pt x="6752" y="3207"/>
                  </a:lnTo>
                  <a:lnTo>
                    <a:pt x="6462" y="3207"/>
                  </a:lnTo>
                  <a:lnTo>
                    <a:pt x="6135" y="3371"/>
                  </a:lnTo>
                  <a:lnTo>
                    <a:pt x="5954" y="3535"/>
                  </a:lnTo>
                  <a:lnTo>
                    <a:pt x="5772" y="3535"/>
                  </a:lnTo>
                  <a:lnTo>
                    <a:pt x="5663" y="3764"/>
                  </a:lnTo>
                  <a:lnTo>
                    <a:pt x="5336" y="3927"/>
                  </a:lnTo>
                  <a:lnTo>
                    <a:pt x="5155" y="4025"/>
                  </a:lnTo>
                  <a:lnTo>
                    <a:pt x="5010" y="3927"/>
                  </a:lnTo>
                  <a:lnTo>
                    <a:pt x="4828" y="3764"/>
                  </a:lnTo>
                  <a:lnTo>
                    <a:pt x="4719" y="3633"/>
                  </a:lnTo>
                  <a:lnTo>
                    <a:pt x="4538" y="3535"/>
                  </a:lnTo>
                  <a:lnTo>
                    <a:pt x="3848" y="3535"/>
                  </a:lnTo>
                  <a:lnTo>
                    <a:pt x="3412" y="3927"/>
                  </a:lnTo>
                  <a:lnTo>
                    <a:pt x="3231" y="4025"/>
                  </a:lnTo>
                  <a:lnTo>
                    <a:pt x="3049" y="4353"/>
                  </a:lnTo>
                  <a:lnTo>
                    <a:pt x="2795" y="4745"/>
                  </a:lnTo>
                  <a:lnTo>
                    <a:pt x="2251" y="5171"/>
                  </a:lnTo>
                  <a:lnTo>
                    <a:pt x="2106" y="5269"/>
                  </a:lnTo>
                  <a:lnTo>
                    <a:pt x="1924" y="5400"/>
                  </a:lnTo>
                  <a:lnTo>
                    <a:pt x="1634" y="5825"/>
                  </a:lnTo>
                  <a:lnTo>
                    <a:pt x="1488" y="6087"/>
                  </a:lnTo>
                  <a:lnTo>
                    <a:pt x="1307" y="6480"/>
                  </a:lnTo>
                  <a:lnTo>
                    <a:pt x="1125" y="6905"/>
                  </a:lnTo>
                  <a:lnTo>
                    <a:pt x="1125" y="7298"/>
                  </a:lnTo>
                  <a:lnTo>
                    <a:pt x="1307" y="7462"/>
                  </a:lnTo>
                  <a:lnTo>
                    <a:pt x="1125" y="7462"/>
                  </a:lnTo>
                  <a:lnTo>
                    <a:pt x="1125" y="7560"/>
                  </a:lnTo>
                  <a:lnTo>
                    <a:pt x="835" y="7560"/>
                  </a:lnTo>
                  <a:lnTo>
                    <a:pt x="690" y="7462"/>
                  </a:lnTo>
                  <a:lnTo>
                    <a:pt x="508" y="7560"/>
                  </a:lnTo>
                  <a:lnTo>
                    <a:pt x="327" y="7560"/>
                  </a:lnTo>
                  <a:lnTo>
                    <a:pt x="327" y="7985"/>
                  </a:lnTo>
                  <a:lnTo>
                    <a:pt x="508" y="8280"/>
                  </a:lnTo>
                  <a:lnTo>
                    <a:pt x="508" y="8378"/>
                  </a:lnTo>
                  <a:lnTo>
                    <a:pt x="327" y="8542"/>
                  </a:lnTo>
                  <a:lnTo>
                    <a:pt x="327" y="8705"/>
                  </a:lnTo>
                  <a:lnTo>
                    <a:pt x="182" y="8804"/>
                  </a:lnTo>
                  <a:lnTo>
                    <a:pt x="182" y="8935"/>
                  </a:lnTo>
                  <a:lnTo>
                    <a:pt x="327" y="9098"/>
                  </a:lnTo>
                  <a:lnTo>
                    <a:pt x="327" y="9196"/>
                  </a:lnTo>
                  <a:lnTo>
                    <a:pt x="690" y="9360"/>
                  </a:lnTo>
                  <a:lnTo>
                    <a:pt x="690" y="9622"/>
                  </a:lnTo>
                  <a:lnTo>
                    <a:pt x="835" y="9916"/>
                  </a:lnTo>
                  <a:lnTo>
                    <a:pt x="835" y="10015"/>
                  </a:lnTo>
                  <a:lnTo>
                    <a:pt x="944" y="10735"/>
                  </a:lnTo>
                  <a:lnTo>
                    <a:pt x="944" y="10996"/>
                  </a:lnTo>
                  <a:lnTo>
                    <a:pt x="835" y="11258"/>
                  </a:lnTo>
                  <a:lnTo>
                    <a:pt x="690" y="11389"/>
                  </a:lnTo>
                  <a:lnTo>
                    <a:pt x="327" y="11651"/>
                  </a:lnTo>
                  <a:lnTo>
                    <a:pt x="182" y="11651"/>
                  </a:lnTo>
                  <a:lnTo>
                    <a:pt x="0" y="12076"/>
                  </a:lnTo>
                  <a:lnTo>
                    <a:pt x="0" y="14695"/>
                  </a:lnTo>
                  <a:lnTo>
                    <a:pt x="944" y="14695"/>
                  </a:lnTo>
                  <a:lnTo>
                    <a:pt x="944" y="15611"/>
                  </a:lnTo>
                  <a:lnTo>
                    <a:pt x="1125" y="15742"/>
                  </a:lnTo>
                  <a:lnTo>
                    <a:pt x="1125" y="15905"/>
                  </a:lnTo>
                  <a:lnTo>
                    <a:pt x="1488" y="16167"/>
                  </a:lnTo>
                  <a:lnTo>
                    <a:pt x="1634" y="16265"/>
                  </a:lnTo>
                  <a:lnTo>
                    <a:pt x="1634" y="16560"/>
                  </a:lnTo>
                  <a:lnTo>
                    <a:pt x="1815" y="16822"/>
                  </a:lnTo>
                  <a:lnTo>
                    <a:pt x="1815" y="17084"/>
                  </a:lnTo>
                  <a:lnTo>
                    <a:pt x="4211" y="17084"/>
                  </a:lnTo>
                  <a:lnTo>
                    <a:pt x="4538" y="17509"/>
                  </a:lnTo>
                  <a:lnTo>
                    <a:pt x="4828" y="17804"/>
                  </a:lnTo>
                  <a:lnTo>
                    <a:pt x="4828" y="17902"/>
                  </a:lnTo>
                  <a:lnTo>
                    <a:pt x="5010" y="18065"/>
                  </a:lnTo>
                  <a:lnTo>
                    <a:pt x="5010" y="19145"/>
                  </a:lnTo>
                  <a:lnTo>
                    <a:pt x="5155" y="19440"/>
                  </a:lnTo>
                  <a:lnTo>
                    <a:pt x="5518" y="19702"/>
                  </a:lnTo>
                  <a:lnTo>
                    <a:pt x="5954" y="19865"/>
                  </a:lnTo>
                  <a:lnTo>
                    <a:pt x="6135" y="19964"/>
                  </a:lnTo>
                  <a:lnTo>
                    <a:pt x="6934" y="19964"/>
                  </a:lnTo>
                  <a:lnTo>
                    <a:pt x="7261" y="19865"/>
                  </a:lnTo>
                  <a:lnTo>
                    <a:pt x="7732" y="19865"/>
                  </a:lnTo>
                  <a:lnTo>
                    <a:pt x="8059" y="19538"/>
                  </a:lnTo>
                  <a:lnTo>
                    <a:pt x="8858" y="19145"/>
                  </a:lnTo>
                  <a:lnTo>
                    <a:pt x="9366" y="18720"/>
                  </a:lnTo>
                  <a:lnTo>
                    <a:pt x="10600" y="19702"/>
                  </a:lnTo>
                  <a:lnTo>
                    <a:pt x="10600" y="20258"/>
                  </a:lnTo>
                  <a:lnTo>
                    <a:pt x="10491" y="20520"/>
                  </a:lnTo>
                  <a:lnTo>
                    <a:pt x="10346" y="20782"/>
                  </a:lnTo>
                  <a:lnTo>
                    <a:pt x="11762" y="21600"/>
                  </a:lnTo>
                  <a:lnTo>
                    <a:pt x="12270" y="21436"/>
                  </a:lnTo>
                  <a:lnTo>
                    <a:pt x="12561" y="21175"/>
                  </a:lnTo>
                  <a:lnTo>
                    <a:pt x="12887" y="21011"/>
                  </a:lnTo>
                  <a:lnTo>
                    <a:pt x="13505" y="21011"/>
                  </a:lnTo>
                  <a:lnTo>
                    <a:pt x="13686" y="21175"/>
                  </a:lnTo>
                  <a:lnTo>
                    <a:pt x="14013" y="21338"/>
                  </a:lnTo>
                  <a:lnTo>
                    <a:pt x="14485" y="21436"/>
                  </a:lnTo>
                  <a:lnTo>
                    <a:pt x="16481" y="21436"/>
                  </a:lnTo>
                  <a:lnTo>
                    <a:pt x="16735" y="21338"/>
                  </a:lnTo>
                  <a:lnTo>
                    <a:pt x="17098" y="21175"/>
                  </a:lnTo>
                  <a:lnTo>
                    <a:pt x="17425" y="21011"/>
                  </a:lnTo>
                  <a:lnTo>
                    <a:pt x="17534" y="20782"/>
                  </a:lnTo>
                  <a:lnTo>
                    <a:pt x="17897" y="20520"/>
                  </a:lnTo>
                  <a:lnTo>
                    <a:pt x="18224" y="20095"/>
                  </a:lnTo>
                  <a:lnTo>
                    <a:pt x="18405" y="19964"/>
                  </a:lnTo>
                  <a:lnTo>
                    <a:pt x="18514" y="19865"/>
                  </a:lnTo>
                  <a:lnTo>
                    <a:pt x="18514" y="19015"/>
                  </a:lnTo>
                  <a:lnTo>
                    <a:pt x="18696" y="18720"/>
                  </a:lnTo>
                  <a:lnTo>
                    <a:pt x="19023" y="18458"/>
                  </a:lnTo>
                  <a:lnTo>
                    <a:pt x="19204" y="18196"/>
                  </a:lnTo>
                  <a:lnTo>
                    <a:pt x="19204" y="18065"/>
                  </a:lnTo>
                  <a:lnTo>
                    <a:pt x="19349" y="17902"/>
                  </a:lnTo>
                  <a:lnTo>
                    <a:pt x="19204" y="17902"/>
                  </a:lnTo>
                  <a:lnTo>
                    <a:pt x="19204" y="17804"/>
                  </a:lnTo>
                  <a:lnTo>
                    <a:pt x="19023" y="17640"/>
                  </a:lnTo>
                  <a:lnTo>
                    <a:pt x="18841" y="17509"/>
                  </a:lnTo>
                  <a:lnTo>
                    <a:pt x="18841" y="16985"/>
                  </a:lnTo>
                  <a:lnTo>
                    <a:pt x="19023" y="16822"/>
                  </a:lnTo>
                  <a:lnTo>
                    <a:pt x="19204" y="16560"/>
                  </a:lnTo>
                  <a:lnTo>
                    <a:pt x="19349" y="16429"/>
                  </a:lnTo>
                  <a:lnTo>
                    <a:pt x="19349" y="16265"/>
                  </a:lnTo>
                  <a:lnTo>
                    <a:pt x="19494" y="16004"/>
                  </a:lnTo>
                  <a:lnTo>
                    <a:pt x="19494" y="15611"/>
                  </a:lnTo>
                  <a:lnTo>
                    <a:pt x="19349" y="15513"/>
                  </a:lnTo>
                  <a:lnTo>
                    <a:pt x="19204" y="15349"/>
                  </a:lnTo>
                  <a:lnTo>
                    <a:pt x="19204" y="15087"/>
                  </a:lnTo>
                  <a:lnTo>
                    <a:pt x="19349" y="14924"/>
                  </a:lnTo>
                  <a:lnTo>
                    <a:pt x="19494" y="14793"/>
                  </a:lnTo>
                  <a:lnTo>
                    <a:pt x="19640" y="14695"/>
                  </a:lnTo>
                  <a:lnTo>
                    <a:pt x="19640" y="14367"/>
                  </a:lnTo>
                  <a:lnTo>
                    <a:pt x="19494" y="14367"/>
                  </a:lnTo>
                  <a:lnTo>
                    <a:pt x="19494" y="14269"/>
                  </a:lnTo>
                  <a:lnTo>
                    <a:pt x="18696" y="14531"/>
                  </a:lnTo>
                  <a:lnTo>
                    <a:pt x="18514" y="14367"/>
                  </a:lnTo>
                  <a:lnTo>
                    <a:pt x="18224" y="14269"/>
                  </a:lnTo>
                  <a:lnTo>
                    <a:pt x="17897" y="13975"/>
                  </a:lnTo>
                  <a:lnTo>
                    <a:pt x="17897" y="13287"/>
                  </a:lnTo>
                  <a:lnTo>
                    <a:pt x="18042" y="13025"/>
                  </a:lnTo>
                  <a:lnTo>
                    <a:pt x="18405" y="12633"/>
                  </a:lnTo>
                  <a:lnTo>
                    <a:pt x="18405" y="12338"/>
                  </a:lnTo>
                  <a:lnTo>
                    <a:pt x="18514" y="12076"/>
                  </a:lnTo>
                  <a:lnTo>
                    <a:pt x="18405" y="11815"/>
                  </a:lnTo>
                  <a:lnTo>
                    <a:pt x="18224" y="11520"/>
                  </a:lnTo>
                  <a:lnTo>
                    <a:pt x="18224" y="10735"/>
                  </a:lnTo>
                  <a:lnTo>
                    <a:pt x="18514" y="10571"/>
                  </a:lnTo>
                  <a:lnTo>
                    <a:pt x="18696" y="10571"/>
                  </a:lnTo>
                  <a:lnTo>
                    <a:pt x="18696" y="10735"/>
                  </a:lnTo>
                  <a:lnTo>
                    <a:pt x="19023" y="10833"/>
                  </a:lnTo>
                  <a:lnTo>
                    <a:pt x="19349" y="8280"/>
                  </a:lnTo>
                  <a:lnTo>
                    <a:pt x="19349" y="7985"/>
                  </a:lnTo>
                  <a:lnTo>
                    <a:pt x="19204" y="7855"/>
                  </a:lnTo>
                  <a:lnTo>
                    <a:pt x="19023" y="7560"/>
                  </a:lnTo>
                  <a:lnTo>
                    <a:pt x="18696" y="7298"/>
                  </a:lnTo>
                  <a:lnTo>
                    <a:pt x="18696" y="6480"/>
                  </a:lnTo>
                  <a:lnTo>
                    <a:pt x="19023" y="6087"/>
                  </a:lnTo>
                  <a:lnTo>
                    <a:pt x="19349" y="5662"/>
                  </a:lnTo>
                  <a:lnTo>
                    <a:pt x="19821" y="5400"/>
                  </a:lnTo>
                  <a:lnTo>
                    <a:pt x="20148" y="5269"/>
                  </a:lnTo>
                  <a:lnTo>
                    <a:pt x="20438" y="5269"/>
                  </a:lnTo>
                  <a:lnTo>
                    <a:pt x="20801" y="5171"/>
                  </a:lnTo>
                  <a:lnTo>
                    <a:pt x="20801" y="5007"/>
                  </a:lnTo>
                  <a:lnTo>
                    <a:pt x="20947" y="4844"/>
                  </a:lnTo>
                  <a:lnTo>
                    <a:pt x="20947" y="4745"/>
                  </a:lnTo>
                  <a:lnTo>
                    <a:pt x="21128" y="4451"/>
                  </a:lnTo>
                  <a:lnTo>
                    <a:pt x="21128" y="4189"/>
                  </a:lnTo>
                  <a:lnTo>
                    <a:pt x="21310" y="3927"/>
                  </a:lnTo>
                  <a:lnTo>
                    <a:pt x="21418" y="3927"/>
                  </a:lnTo>
                  <a:lnTo>
                    <a:pt x="21600" y="3764"/>
                  </a:lnTo>
                  <a:lnTo>
                    <a:pt x="21600" y="3535"/>
                  </a:lnTo>
                  <a:lnTo>
                    <a:pt x="21310" y="3371"/>
                  </a:lnTo>
                  <a:lnTo>
                    <a:pt x="20947" y="3207"/>
                  </a:lnTo>
                  <a:lnTo>
                    <a:pt x="20801" y="3207"/>
                  </a:lnTo>
                  <a:lnTo>
                    <a:pt x="20620" y="3109"/>
                  </a:lnTo>
                  <a:lnTo>
                    <a:pt x="20438" y="2945"/>
                  </a:lnTo>
                  <a:lnTo>
                    <a:pt x="20438" y="2389"/>
                  </a:lnTo>
                  <a:lnTo>
                    <a:pt x="20620" y="2127"/>
                  </a:lnTo>
                  <a:lnTo>
                    <a:pt x="20947" y="1571"/>
                  </a:lnTo>
                  <a:lnTo>
                    <a:pt x="21310" y="916"/>
                  </a:lnTo>
                  <a:lnTo>
                    <a:pt x="21418" y="655"/>
                  </a:lnTo>
                  <a:lnTo>
                    <a:pt x="21600" y="229"/>
                  </a:lnTo>
                  <a:close/>
                </a:path>
              </a:pathLst>
            </a:custGeom>
            <a:solidFill>
              <a:srgbClr val="BED600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45" name="Freeform 4"/>
            <p:cNvSpPr/>
            <p:nvPr/>
          </p:nvSpPr>
          <p:spPr>
            <a:xfrm>
              <a:off x="1784271" y="1869596"/>
              <a:ext cx="1086523" cy="1422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62" y="1407"/>
                  </a:moveTo>
                  <a:lnTo>
                    <a:pt x="6782" y="1588"/>
                  </a:lnTo>
                  <a:lnTo>
                    <a:pt x="7080" y="1770"/>
                  </a:lnTo>
                  <a:lnTo>
                    <a:pt x="7170" y="1883"/>
                  </a:lnTo>
                  <a:lnTo>
                    <a:pt x="7290" y="1974"/>
                  </a:lnTo>
                  <a:lnTo>
                    <a:pt x="7439" y="1974"/>
                  </a:lnTo>
                  <a:lnTo>
                    <a:pt x="7439" y="1883"/>
                  </a:lnTo>
                  <a:lnTo>
                    <a:pt x="7588" y="1770"/>
                  </a:lnTo>
                  <a:lnTo>
                    <a:pt x="7738" y="1702"/>
                  </a:lnTo>
                  <a:lnTo>
                    <a:pt x="7947" y="1702"/>
                  </a:lnTo>
                  <a:lnTo>
                    <a:pt x="8246" y="1883"/>
                  </a:lnTo>
                  <a:lnTo>
                    <a:pt x="8365" y="1974"/>
                  </a:lnTo>
                  <a:lnTo>
                    <a:pt x="8515" y="1974"/>
                  </a:lnTo>
                  <a:lnTo>
                    <a:pt x="8515" y="2042"/>
                  </a:lnTo>
                  <a:lnTo>
                    <a:pt x="8664" y="2155"/>
                  </a:lnTo>
                  <a:lnTo>
                    <a:pt x="8664" y="2269"/>
                  </a:lnTo>
                  <a:lnTo>
                    <a:pt x="8515" y="2337"/>
                  </a:lnTo>
                  <a:lnTo>
                    <a:pt x="8246" y="2541"/>
                  </a:lnTo>
                  <a:lnTo>
                    <a:pt x="8246" y="2723"/>
                  </a:lnTo>
                  <a:lnTo>
                    <a:pt x="8365" y="2723"/>
                  </a:lnTo>
                  <a:lnTo>
                    <a:pt x="8365" y="2904"/>
                  </a:lnTo>
                  <a:lnTo>
                    <a:pt x="8515" y="3018"/>
                  </a:lnTo>
                  <a:lnTo>
                    <a:pt x="8664" y="3108"/>
                  </a:lnTo>
                  <a:lnTo>
                    <a:pt x="8754" y="3176"/>
                  </a:lnTo>
                  <a:lnTo>
                    <a:pt x="8754" y="3471"/>
                  </a:lnTo>
                  <a:lnTo>
                    <a:pt x="8515" y="3676"/>
                  </a:lnTo>
                  <a:lnTo>
                    <a:pt x="8365" y="3857"/>
                  </a:lnTo>
                  <a:lnTo>
                    <a:pt x="8246" y="4039"/>
                  </a:lnTo>
                  <a:lnTo>
                    <a:pt x="8096" y="4152"/>
                  </a:lnTo>
                  <a:lnTo>
                    <a:pt x="7947" y="4424"/>
                  </a:lnTo>
                  <a:lnTo>
                    <a:pt x="7947" y="5105"/>
                  </a:lnTo>
                  <a:lnTo>
                    <a:pt x="8096" y="5559"/>
                  </a:lnTo>
                  <a:lnTo>
                    <a:pt x="8096" y="5922"/>
                  </a:lnTo>
                  <a:lnTo>
                    <a:pt x="8246" y="5922"/>
                  </a:lnTo>
                  <a:lnTo>
                    <a:pt x="8365" y="6035"/>
                  </a:lnTo>
                  <a:lnTo>
                    <a:pt x="8754" y="6035"/>
                  </a:lnTo>
                  <a:lnTo>
                    <a:pt x="9172" y="6126"/>
                  </a:lnTo>
                  <a:lnTo>
                    <a:pt x="9321" y="6194"/>
                  </a:lnTo>
                  <a:lnTo>
                    <a:pt x="9441" y="6308"/>
                  </a:lnTo>
                  <a:lnTo>
                    <a:pt x="9441" y="6988"/>
                  </a:lnTo>
                  <a:lnTo>
                    <a:pt x="9680" y="6988"/>
                  </a:lnTo>
                  <a:lnTo>
                    <a:pt x="9829" y="6761"/>
                  </a:lnTo>
                  <a:lnTo>
                    <a:pt x="10098" y="6693"/>
                  </a:lnTo>
                  <a:lnTo>
                    <a:pt x="10247" y="6489"/>
                  </a:lnTo>
                  <a:lnTo>
                    <a:pt x="10337" y="6308"/>
                  </a:lnTo>
                  <a:lnTo>
                    <a:pt x="10486" y="6194"/>
                  </a:lnTo>
                  <a:lnTo>
                    <a:pt x="10636" y="6308"/>
                  </a:lnTo>
                  <a:lnTo>
                    <a:pt x="10636" y="6421"/>
                  </a:lnTo>
                  <a:lnTo>
                    <a:pt x="10755" y="6421"/>
                  </a:lnTo>
                  <a:lnTo>
                    <a:pt x="10755" y="6603"/>
                  </a:lnTo>
                  <a:lnTo>
                    <a:pt x="10636" y="6693"/>
                  </a:lnTo>
                  <a:lnTo>
                    <a:pt x="10636" y="7624"/>
                  </a:lnTo>
                  <a:lnTo>
                    <a:pt x="10486" y="7828"/>
                  </a:lnTo>
                  <a:lnTo>
                    <a:pt x="10486" y="7918"/>
                  </a:lnTo>
                  <a:lnTo>
                    <a:pt x="10337" y="8009"/>
                  </a:lnTo>
                  <a:lnTo>
                    <a:pt x="10247" y="8123"/>
                  </a:lnTo>
                  <a:lnTo>
                    <a:pt x="10098" y="8304"/>
                  </a:lnTo>
                  <a:lnTo>
                    <a:pt x="10098" y="8871"/>
                  </a:lnTo>
                  <a:lnTo>
                    <a:pt x="10247" y="8939"/>
                  </a:lnTo>
                  <a:lnTo>
                    <a:pt x="10337" y="9053"/>
                  </a:lnTo>
                  <a:lnTo>
                    <a:pt x="10486" y="9144"/>
                  </a:lnTo>
                  <a:lnTo>
                    <a:pt x="11562" y="9144"/>
                  </a:lnTo>
                  <a:lnTo>
                    <a:pt x="11711" y="9212"/>
                  </a:lnTo>
                  <a:lnTo>
                    <a:pt x="11920" y="9212"/>
                  </a:lnTo>
                  <a:lnTo>
                    <a:pt x="12070" y="9439"/>
                  </a:lnTo>
                  <a:lnTo>
                    <a:pt x="12339" y="9620"/>
                  </a:lnTo>
                  <a:lnTo>
                    <a:pt x="12488" y="9779"/>
                  </a:lnTo>
                  <a:lnTo>
                    <a:pt x="12637" y="10006"/>
                  </a:lnTo>
                  <a:lnTo>
                    <a:pt x="12637" y="10755"/>
                  </a:lnTo>
                  <a:lnTo>
                    <a:pt x="12488" y="10913"/>
                  </a:lnTo>
                  <a:lnTo>
                    <a:pt x="12219" y="11322"/>
                  </a:lnTo>
                  <a:lnTo>
                    <a:pt x="12339" y="11594"/>
                  </a:lnTo>
                  <a:lnTo>
                    <a:pt x="12339" y="11776"/>
                  </a:lnTo>
                  <a:lnTo>
                    <a:pt x="12488" y="11980"/>
                  </a:lnTo>
                  <a:lnTo>
                    <a:pt x="12637" y="12161"/>
                  </a:lnTo>
                  <a:lnTo>
                    <a:pt x="12876" y="12343"/>
                  </a:lnTo>
                  <a:lnTo>
                    <a:pt x="13145" y="12524"/>
                  </a:lnTo>
                  <a:lnTo>
                    <a:pt x="13295" y="12729"/>
                  </a:lnTo>
                  <a:lnTo>
                    <a:pt x="13414" y="12729"/>
                  </a:lnTo>
                  <a:lnTo>
                    <a:pt x="13414" y="13024"/>
                  </a:lnTo>
                  <a:lnTo>
                    <a:pt x="13295" y="13092"/>
                  </a:lnTo>
                  <a:lnTo>
                    <a:pt x="13295" y="13296"/>
                  </a:lnTo>
                  <a:lnTo>
                    <a:pt x="12996" y="13477"/>
                  </a:lnTo>
                  <a:lnTo>
                    <a:pt x="12996" y="13591"/>
                  </a:lnTo>
                  <a:lnTo>
                    <a:pt x="12876" y="13591"/>
                  </a:lnTo>
                  <a:lnTo>
                    <a:pt x="12727" y="13659"/>
                  </a:lnTo>
                  <a:lnTo>
                    <a:pt x="12637" y="13659"/>
                  </a:lnTo>
                  <a:lnTo>
                    <a:pt x="12488" y="13591"/>
                  </a:lnTo>
                  <a:lnTo>
                    <a:pt x="12219" y="13477"/>
                  </a:lnTo>
                  <a:lnTo>
                    <a:pt x="11920" y="13364"/>
                  </a:lnTo>
                  <a:lnTo>
                    <a:pt x="11562" y="13296"/>
                  </a:lnTo>
                  <a:lnTo>
                    <a:pt x="11412" y="13296"/>
                  </a:lnTo>
                  <a:lnTo>
                    <a:pt x="11144" y="13205"/>
                  </a:lnTo>
                  <a:lnTo>
                    <a:pt x="11144" y="13092"/>
                  </a:lnTo>
                  <a:lnTo>
                    <a:pt x="11054" y="12910"/>
                  </a:lnTo>
                  <a:lnTo>
                    <a:pt x="11054" y="12729"/>
                  </a:lnTo>
                  <a:lnTo>
                    <a:pt x="10755" y="12729"/>
                  </a:lnTo>
                  <a:lnTo>
                    <a:pt x="10636" y="12797"/>
                  </a:lnTo>
                  <a:lnTo>
                    <a:pt x="10486" y="13024"/>
                  </a:lnTo>
                  <a:lnTo>
                    <a:pt x="10486" y="13092"/>
                  </a:lnTo>
                  <a:lnTo>
                    <a:pt x="10337" y="13296"/>
                  </a:lnTo>
                  <a:lnTo>
                    <a:pt x="10098" y="13477"/>
                  </a:lnTo>
                  <a:lnTo>
                    <a:pt x="9978" y="13364"/>
                  </a:lnTo>
                  <a:lnTo>
                    <a:pt x="9829" y="13364"/>
                  </a:lnTo>
                  <a:lnTo>
                    <a:pt x="9680" y="13296"/>
                  </a:lnTo>
                  <a:lnTo>
                    <a:pt x="9441" y="13024"/>
                  </a:lnTo>
                  <a:lnTo>
                    <a:pt x="9441" y="12729"/>
                  </a:lnTo>
                  <a:lnTo>
                    <a:pt x="9172" y="12524"/>
                  </a:lnTo>
                  <a:lnTo>
                    <a:pt x="8903" y="12524"/>
                  </a:lnTo>
                  <a:lnTo>
                    <a:pt x="8754" y="12638"/>
                  </a:lnTo>
                  <a:lnTo>
                    <a:pt x="8664" y="12729"/>
                  </a:lnTo>
                  <a:lnTo>
                    <a:pt x="8515" y="12797"/>
                  </a:lnTo>
                  <a:lnTo>
                    <a:pt x="8515" y="13024"/>
                  </a:lnTo>
                  <a:lnTo>
                    <a:pt x="8246" y="13205"/>
                  </a:lnTo>
                  <a:lnTo>
                    <a:pt x="8096" y="13296"/>
                  </a:lnTo>
                  <a:lnTo>
                    <a:pt x="7857" y="13205"/>
                  </a:lnTo>
                  <a:lnTo>
                    <a:pt x="7738" y="13092"/>
                  </a:lnTo>
                  <a:lnTo>
                    <a:pt x="7738" y="12729"/>
                  </a:lnTo>
                  <a:lnTo>
                    <a:pt x="7857" y="12638"/>
                  </a:lnTo>
                  <a:lnTo>
                    <a:pt x="7947" y="12524"/>
                  </a:lnTo>
                  <a:lnTo>
                    <a:pt x="7947" y="12229"/>
                  </a:lnTo>
                  <a:lnTo>
                    <a:pt x="7738" y="12071"/>
                  </a:lnTo>
                  <a:lnTo>
                    <a:pt x="7588" y="11980"/>
                  </a:lnTo>
                  <a:lnTo>
                    <a:pt x="7290" y="11980"/>
                  </a:lnTo>
                  <a:lnTo>
                    <a:pt x="7170" y="11889"/>
                  </a:lnTo>
                  <a:lnTo>
                    <a:pt x="7080" y="11980"/>
                  </a:lnTo>
                  <a:lnTo>
                    <a:pt x="6931" y="11980"/>
                  </a:lnTo>
                  <a:lnTo>
                    <a:pt x="6931" y="12456"/>
                  </a:lnTo>
                  <a:lnTo>
                    <a:pt x="6662" y="12456"/>
                  </a:lnTo>
                  <a:lnTo>
                    <a:pt x="6513" y="12524"/>
                  </a:lnTo>
                  <a:lnTo>
                    <a:pt x="6124" y="12524"/>
                  </a:lnTo>
                  <a:lnTo>
                    <a:pt x="5856" y="12729"/>
                  </a:lnTo>
                  <a:lnTo>
                    <a:pt x="5706" y="12797"/>
                  </a:lnTo>
                  <a:lnTo>
                    <a:pt x="5587" y="12910"/>
                  </a:lnTo>
                  <a:lnTo>
                    <a:pt x="5467" y="13092"/>
                  </a:lnTo>
                  <a:lnTo>
                    <a:pt x="5348" y="13205"/>
                  </a:lnTo>
                  <a:lnTo>
                    <a:pt x="5348" y="13591"/>
                  </a:lnTo>
                  <a:lnTo>
                    <a:pt x="5467" y="13659"/>
                  </a:lnTo>
                  <a:lnTo>
                    <a:pt x="5587" y="13863"/>
                  </a:lnTo>
                  <a:lnTo>
                    <a:pt x="5706" y="14158"/>
                  </a:lnTo>
                  <a:lnTo>
                    <a:pt x="6005" y="14339"/>
                  </a:lnTo>
                  <a:lnTo>
                    <a:pt x="6005" y="14430"/>
                  </a:lnTo>
                  <a:lnTo>
                    <a:pt x="6124" y="14498"/>
                  </a:lnTo>
                  <a:lnTo>
                    <a:pt x="6124" y="14997"/>
                  </a:lnTo>
                  <a:lnTo>
                    <a:pt x="6005" y="15179"/>
                  </a:lnTo>
                  <a:lnTo>
                    <a:pt x="6005" y="15292"/>
                  </a:lnTo>
                  <a:lnTo>
                    <a:pt x="5706" y="15542"/>
                  </a:lnTo>
                  <a:lnTo>
                    <a:pt x="5587" y="15746"/>
                  </a:lnTo>
                  <a:lnTo>
                    <a:pt x="5587" y="15928"/>
                  </a:lnTo>
                  <a:lnTo>
                    <a:pt x="5467" y="16041"/>
                  </a:lnTo>
                  <a:lnTo>
                    <a:pt x="5348" y="16223"/>
                  </a:lnTo>
                  <a:lnTo>
                    <a:pt x="5198" y="16223"/>
                  </a:lnTo>
                  <a:lnTo>
                    <a:pt x="5049" y="16313"/>
                  </a:lnTo>
                  <a:lnTo>
                    <a:pt x="4780" y="16313"/>
                  </a:lnTo>
                  <a:lnTo>
                    <a:pt x="4690" y="16382"/>
                  </a:lnTo>
                  <a:lnTo>
                    <a:pt x="4690" y="16949"/>
                  </a:lnTo>
                  <a:lnTo>
                    <a:pt x="4541" y="17244"/>
                  </a:lnTo>
                  <a:lnTo>
                    <a:pt x="4392" y="17448"/>
                  </a:lnTo>
                  <a:lnTo>
                    <a:pt x="4272" y="17448"/>
                  </a:lnTo>
                  <a:lnTo>
                    <a:pt x="4123" y="17516"/>
                  </a:lnTo>
                  <a:lnTo>
                    <a:pt x="3615" y="17516"/>
                  </a:lnTo>
                  <a:lnTo>
                    <a:pt x="3197" y="17629"/>
                  </a:lnTo>
                  <a:lnTo>
                    <a:pt x="2808" y="17743"/>
                  </a:lnTo>
                  <a:lnTo>
                    <a:pt x="2689" y="17811"/>
                  </a:lnTo>
                  <a:lnTo>
                    <a:pt x="2539" y="17924"/>
                  </a:lnTo>
                  <a:lnTo>
                    <a:pt x="2390" y="18083"/>
                  </a:lnTo>
                  <a:lnTo>
                    <a:pt x="2300" y="18310"/>
                  </a:lnTo>
                  <a:lnTo>
                    <a:pt x="2151" y="18582"/>
                  </a:lnTo>
                  <a:lnTo>
                    <a:pt x="2151" y="18945"/>
                  </a:lnTo>
                  <a:lnTo>
                    <a:pt x="2032" y="19059"/>
                  </a:lnTo>
                  <a:lnTo>
                    <a:pt x="2032" y="19331"/>
                  </a:lnTo>
                  <a:lnTo>
                    <a:pt x="1882" y="19399"/>
                  </a:lnTo>
                  <a:lnTo>
                    <a:pt x="1374" y="19399"/>
                  </a:lnTo>
                  <a:lnTo>
                    <a:pt x="1076" y="19331"/>
                  </a:lnTo>
                  <a:lnTo>
                    <a:pt x="717" y="19399"/>
                  </a:lnTo>
                  <a:lnTo>
                    <a:pt x="568" y="19399"/>
                  </a:lnTo>
                  <a:lnTo>
                    <a:pt x="418" y="19513"/>
                  </a:lnTo>
                  <a:lnTo>
                    <a:pt x="0" y="19694"/>
                  </a:lnTo>
                  <a:lnTo>
                    <a:pt x="149" y="19808"/>
                  </a:lnTo>
                  <a:lnTo>
                    <a:pt x="149" y="20080"/>
                  </a:lnTo>
                  <a:lnTo>
                    <a:pt x="299" y="20193"/>
                  </a:lnTo>
                  <a:lnTo>
                    <a:pt x="299" y="20375"/>
                  </a:lnTo>
                  <a:lnTo>
                    <a:pt x="418" y="20534"/>
                  </a:lnTo>
                  <a:lnTo>
                    <a:pt x="717" y="20761"/>
                  </a:lnTo>
                  <a:lnTo>
                    <a:pt x="956" y="20829"/>
                  </a:lnTo>
                  <a:lnTo>
                    <a:pt x="1374" y="20942"/>
                  </a:lnTo>
                  <a:lnTo>
                    <a:pt x="1613" y="21033"/>
                  </a:lnTo>
                  <a:lnTo>
                    <a:pt x="2032" y="21214"/>
                  </a:lnTo>
                  <a:lnTo>
                    <a:pt x="2300" y="21328"/>
                  </a:lnTo>
                  <a:lnTo>
                    <a:pt x="2539" y="21396"/>
                  </a:lnTo>
                  <a:lnTo>
                    <a:pt x="3107" y="21600"/>
                  </a:lnTo>
                  <a:lnTo>
                    <a:pt x="3316" y="21600"/>
                  </a:lnTo>
                  <a:lnTo>
                    <a:pt x="3466" y="21509"/>
                  </a:lnTo>
                  <a:lnTo>
                    <a:pt x="3615" y="21396"/>
                  </a:lnTo>
                  <a:lnTo>
                    <a:pt x="3615" y="20942"/>
                  </a:lnTo>
                  <a:lnTo>
                    <a:pt x="3764" y="20829"/>
                  </a:lnTo>
                  <a:lnTo>
                    <a:pt x="3884" y="20761"/>
                  </a:lnTo>
                  <a:lnTo>
                    <a:pt x="4123" y="20942"/>
                  </a:lnTo>
                  <a:lnTo>
                    <a:pt x="4541" y="21033"/>
                  </a:lnTo>
                  <a:lnTo>
                    <a:pt x="4780" y="21033"/>
                  </a:lnTo>
                  <a:lnTo>
                    <a:pt x="4929" y="20942"/>
                  </a:lnTo>
                  <a:lnTo>
                    <a:pt x="5049" y="20829"/>
                  </a:lnTo>
                  <a:lnTo>
                    <a:pt x="5467" y="20761"/>
                  </a:lnTo>
                  <a:lnTo>
                    <a:pt x="5856" y="20534"/>
                  </a:lnTo>
                  <a:lnTo>
                    <a:pt x="6274" y="20375"/>
                  </a:lnTo>
                  <a:lnTo>
                    <a:pt x="6513" y="20261"/>
                  </a:lnTo>
                  <a:lnTo>
                    <a:pt x="6782" y="20193"/>
                  </a:lnTo>
                  <a:lnTo>
                    <a:pt x="7170" y="20193"/>
                  </a:lnTo>
                  <a:lnTo>
                    <a:pt x="7439" y="20080"/>
                  </a:lnTo>
                  <a:lnTo>
                    <a:pt x="7857" y="20080"/>
                  </a:lnTo>
                  <a:lnTo>
                    <a:pt x="8096" y="20193"/>
                  </a:lnTo>
                  <a:lnTo>
                    <a:pt x="8754" y="20193"/>
                  </a:lnTo>
                  <a:lnTo>
                    <a:pt x="9022" y="20261"/>
                  </a:lnTo>
                  <a:lnTo>
                    <a:pt x="9172" y="20375"/>
                  </a:lnTo>
                  <a:lnTo>
                    <a:pt x="9321" y="20466"/>
                  </a:lnTo>
                  <a:lnTo>
                    <a:pt x="9441" y="20761"/>
                  </a:lnTo>
                  <a:lnTo>
                    <a:pt x="9680" y="21033"/>
                  </a:lnTo>
                  <a:lnTo>
                    <a:pt x="9829" y="21396"/>
                  </a:lnTo>
                  <a:lnTo>
                    <a:pt x="9978" y="21396"/>
                  </a:lnTo>
                  <a:lnTo>
                    <a:pt x="10098" y="21328"/>
                  </a:lnTo>
                  <a:lnTo>
                    <a:pt x="10098" y="21101"/>
                  </a:lnTo>
                  <a:lnTo>
                    <a:pt x="9978" y="20942"/>
                  </a:lnTo>
                  <a:lnTo>
                    <a:pt x="10098" y="20829"/>
                  </a:lnTo>
                  <a:lnTo>
                    <a:pt x="10098" y="20647"/>
                  </a:lnTo>
                  <a:lnTo>
                    <a:pt x="10247" y="20534"/>
                  </a:lnTo>
                  <a:lnTo>
                    <a:pt x="10337" y="20375"/>
                  </a:lnTo>
                  <a:lnTo>
                    <a:pt x="10486" y="20261"/>
                  </a:lnTo>
                  <a:lnTo>
                    <a:pt x="10486" y="20193"/>
                  </a:lnTo>
                  <a:lnTo>
                    <a:pt x="9829" y="20193"/>
                  </a:lnTo>
                  <a:lnTo>
                    <a:pt x="9680" y="20080"/>
                  </a:lnTo>
                  <a:lnTo>
                    <a:pt x="9680" y="19898"/>
                  </a:lnTo>
                  <a:lnTo>
                    <a:pt x="9829" y="19694"/>
                  </a:lnTo>
                  <a:lnTo>
                    <a:pt x="9829" y="19513"/>
                  </a:lnTo>
                  <a:lnTo>
                    <a:pt x="9680" y="19513"/>
                  </a:lnTo>
                  <a:lnTo>
                    <a:pt x="9560" y="19399"/>
                  </a:lnTo>
                  <a:lnTo>
                    <a:pt x="9560" y="19240"/>
                  </a:lnTo>
                  <a:lnTo>
                    <a:pt x="9680" y="18945"/>
                  </a:lnTo>
                  <a:lnTo>
                    <a:pt x="9680" y="18673"/>
                  </a:lnTo>
                  <a:lnTo>
                    <a:pt x="9829" y="18492"/>
                  </a:lnTo>
                  <a:lnTo>
                    <a:pt x="9829" y="18015"/>
                  </a:lnTo>
                  <a:lnTo>
                    <a:pt x="9680" y="17811"/>
                  </a:lnTo>
                  <a:lnTo>
                    <a:pt x="9829" y="17743"/>
                  </a:lnTo>
                  <a:lnTo>
                    <a:pt x="9829" y="17629"/>
                  </a:lnTo>
                  <a:lnTo>
                    <a:pt x="9978" y="17516"/>
                  </a:lnTo>
                  <a:lnTo>
                    <a:pt x="10098" y="17448"/>
                  </a:lnTo>
                  <a:lnTo>
                    <a:pt x="10337" y="17743"/>
                  </a:lnTo>
                  <a:lnTo>
                    <a:pt x="10337" y="18015"/>
                  </a:lnTo>
                  <a:lnTo>
                    <a:pt x="10247" y="18197"/>
                  </a:lnTo>
                  <a:lnTo>
                    <a:pt x="10247" y="18378"/>
                  </a:lnTo>
                  <a:lnTo>
                    <a:pt x="10337" y="18673"/>
                  </a:lnTo>
                  <a:lnTo>
                    <a:pt x="10486" y="18764"/>
                  </a:lnTo>
                  <a:lnTo>
                    <a:pt x="10486" y="18945"/>
                  </a:lnTo>
                  <a:lnTo>
                    <a:pt x="10755" y="18945"/>
                  </a:lnTo>
                  <a:lnTo>
                    <a:pt x="11054" y="18877"/>
                  </a:lnTo>
                  <a:lnTo>
                    <a:pt x="11144" y="18764"/>
                  </a:lnTo>
                  <a:lnTo>
                    <a:pt x="11144" y="18673"/>
                  </a:lnTo>
                  <a:lnTo>
                    <a:pt x="11263" y="18582"/>
                  </a:lnTo>
                  <a:lnTo>
                    <a:pt x="11144" y="18378"/>
                  </a:lnTo>
                  <a:lnTo>
                    <a:pt x="11144" y="18083"/>
                  </a:lnTo>
                  <a:lnTo>
                    <a:pt x="11263" y="18015"/>
                  </a:lnTo>
                  <a:lnTo>
                    <a:pt x="11412" y="18015"/>
                  </a:lnTo>
                  <a:lnTo>
                    <a:pt x="11562" y="18083"/>
                  </a:lnTo>
                  <a:lnTo>
                    <a:pt x="11831" y="18197"/>
                  </a:lnTo>
                  <a:lnTo>
                    <a:pt x="12219" y="18197"/>
                  </a:lnTo>
                  <a:lnTo>
                    <a:pt x="12219" y="18083"/>
                  </a:lnTo>
                  <a:lnTo>
                    <a:pt x="12339" y="18015"/>
                  </a:lnTo>
                  <a:lnTo>
                    <a:pt x="12339" y="17176"/>
                  </a:lnTo>
                  <a:lnTo>
                    <a:pt x="12637" y="17244"/>
                  </a:lnTo>
                  <a:lnTo>
                    <a:pt x="12727" y="17244"/>
                  </a:lnTo>
                  <a:lnTo>
                    <a:pt x="12727" y="17516"/>
                  </a:lnTo>
                  <a:lnTo>
                    <a:pt x="12876" y="17629"/>
                  </a:lnTo>
                  <a:lnTo>
                    <a:pt x="12996" y="17743"/>
                  </a:lnTo>
                  <a:lnTo>
                    <a:pt x="13295" y="17743"/>
                  </a:lnTo>
                  <a:lnTo>
                    <a:pt x="13534" y="17629"/>
                  </a:lnTo>
                  <a:lnTo>
                    <a:pt x="14071" y="17448"/>
                  </a:lnTo>
                  <a:lnTo>
                    <a:pt x="14221" y="17244"/>
                  </a:lnTo>
                  <a:lnTo>
                    <a:pt x="14460" y="17062"/>
                  </a:lnTo>
                  <a:lnTo>
                    <a:pt x="14609" y="16881"/>
                  </a:lnTo>
                  <a:lnTo>
                    <a:pt x="14609" y="16495"/>
                  </a:lnTo>
                  <a:lnTo>
                    <a:pt x="14729" y="16382"/>
                  </a:lnTo>
                  <a:lnTo>
                    <a:pt x="14729" y="16313"/>
                  </a:lnTo>
                  <a:lnTo>
                    <a:pt x="14878" y="16223"/>
                  </a:lnTo>
                  <a:lnTo>
                    <a:pt x="15027" y="16109"/>
                  </a:lnTo>
                  <a:lnTo>
                    <a:pt x="15237" y="16109"/>
                  </a:lnTo>
                  <a:lnTo>
                    <a:pt x="15237" y="15928"/>
                  </a:lnTo>
                  <a:lnTo>
                    <a:pt x="15386" y="15746"/>
                  </a:lnTo>
                  <a:lnTo>
                    <a:pt x="15386" y="15655"/>
                  </a:lnTo>
                  <a:lnTo>
                    <a:pt x="15237" y="15542"/>
                  </a:lnTo>
                  <a:lnTo>
                    <a:pt x="15237" y="15474"/>
                  </a:lnTo>
                  <a:lnTo>
                    <a:pt x="15147" y="15292"/>
                  </a:lnTo>
                  <a:lnTo>
                    <a:pt x="14878" y="15179"/>
                  </a:lnTo>
                  <a:lnTo>
                    <a:pt x="14609" y="14907"/>
                  </a:lnTo>
                  <a:lnTo>
                    <a:pt x="14071" y="14498"/>
                  </a:lnTo>
                  <a:lnTo>
                    <a:pt x="13802" y="14430"/>
                  </a:lnTo>
                  <a:lnTo>
                    <a:pt x="13653" y="14158"/>
                  </a:lnTo>
                  <a:lnTo>
                    <a:pt x="13653" y="13772"/>
                  </a:lnTo>
                  <a:lnTo>
                    <a:pt x="13802" y="13659"/>
                  </a:lnTo>
                  <a:lnTo>
                    <a:pt x="14071" y="13591"/>
                  </a:lnTo>
                  <a:lnTo>
                    <a:pt x="14221" y="13659"/>
                  </a:lnTo>
                  <a:lnTo>
                    <a:pt x="14370" y="13659"/>
                  </a:lnTo>
                  <a:lnTo>
                    <a:pt x="14460" y="13772"/>
                  </a:lnTo>
                  <a:lnTo>
                    <a:pt x="14460" y="14158"/>
                  </a:lnTo>
                  <a:lnTo>
                    <a:pt x="14609" y="14226"/>
                  </a:lnTo>
                  <a:lnTo>
                    <a:pt x="14729" y="14226"/>
                  </a:lnTo>
                  <a:lnTo>
                    <a:pt x="14878" y="14339"/>
                  </a:lnTo>
                  <a:lnTo>
                    <a:pt x="15147" y="14339"/>
                  </a:lnTo>
                  <a:lnTo>
                    <a:pt x="15237" y="14430"/>
                  </a:lnTo>
                  <a:lnTo>
                    <a:pt x="15386" y="14430"/>
                  </a:lnTo>
                  <a:lnTo>
                    <a:pt x="15535" y="14498"/>
                  </a:lnTo>
                  <a:lnTo>
                    <a:pt x="15535" y="15088"/>
                  </a:lnTo>
                  <a:lnTo>
                    <a:pt x="15685" y="15179"/>
                  </a:lnTo>
                  <a:lnTo>
                    <a:pt x="15804" y="15292"/>
                  </a:lnTo>
                  <a:lnTo>
                    <a:pt x="15954" y="15361"/>
                  </a:lnTo>
                  <a:lnTo>
                    <a:pt x="16043" y="15292"/>
                  </a:lnTo>
                  <a:lnTo>
                    <a:pt x="16193" y="15292"/>
                  </a:lnTo>
                  <a:lnTo>
                    <a:pt x="16312" y="15179"/>
                  </a:lnTo>
                  <a:lnTo>
                    <a:pt x="16312" y="14997"/>
                  </a:lnTo>
                  <a:lnTo>
                    <a:pt x="16461" y="14907"/>
                  </a:lnTo>
                  <a:lnTo>
                    <a:pt x="16611" y="14725"/>
                  </a:lnTo>
                  <a:lnTo>
                    <a:pt x="16760" y="14498"/>
                  </a:lnTo>
                  <a:lnTo>
                    <a:pt x="16850" y="14430"/>
                  </a:lnTo>
                  <a:lnTo>
                    <a:pt x="16969" y="14158"/>
                  </a:lnTo>
                  <a:lnTo>
                    <a:pt x="17119" y="14045"/>
                  </a:lnTo>
                  <a:lnTo>
                    <a:pt x="17388" y="13931"/>
                  </a:lnTo>
                  <a:lnTo>
                    <a:pt x="17537" y="13863"/>
                  </a:lnTo>
                  <a:lnTo>
                    <a:pt x="17627" y="13659"/>
                  </a:lnTo>
                  <a:lnTo>
                    <a:pt x="17776" y="13591"/>
                  </a:lnTo>
                  <a:lnTo>
                    <a:pt x="17776" y="13477"/>
                  </a:lnTo>
                  <a:lnTo>
                    <a:pt x="17627" y="13205"/>
                  </a:lnTo>
                  <a:lnTo>
                    <a:pt x="17537" y="13024"/>
                  </a:lnTo>
                  <a:lnTo>
                    <a:pt x="17537" y="12729"/>
                  </a:lnTo>
                  <a:lnTo>
                    <a:pt x="18045" y="12729"/>
                  </a:lnTo>
                  <a:lnTo>
                    <a:pt x="18344" y="12638"/>
                  </a:lnTo>
                  <a:lnTo>
                    <a:pt x="18433" y="12638"/>
                  </a:lnTo>
                  <a:lnTo>
                    <a:pt x="18433" y="12524"/>
                  </a:lnTo>
                  <a:lnTo>
                    <a:pt x="18583" y="12456"/>
                  </a:lnTo>
                  <a:lnTo>
                    <a:pt x="19001" y="12456"/>
                  </a:lnTo>
                  <a:lnTo>
                    <a:pt x="19120" y="12343"/>
                  </a:lnTo>
                  <a:lnTo>
                    <a:pt x="19359" y="12229"/>
                  </a:lnTo>
                  <a:lnTo>
                    <a:pt x="19509" y="12161"/>
                  </a:lnTo>
                  <a:lnTo>
                    <a:pt x="19658" y="12161"/>
                  </a:lnTo>
                  <a:lnTo>
                    <a:pt x="19927" y="12229"/>
                  </a:lnTo>
                  <a:lnTo>
                    <a:pt x="20166" y="12229"/>
                  </a:lnTo>
                  <a:lnTo>
                    <a:pt x="20584" y="12161"/>
                  </a:lnTo>
                  <a:lnTo>
                    <a:pt x="20823" y="12161"/>
                  </a:lnTo>
                  <a:lnTo>
                    <a:pt x="20823" y="11503"/>
                  </a:lnTo>
                  <a:lnTo>
                    <a:pt x="20734" y="11140"/>
                  </a:lnTo>
                  <a:lnTo>
                    <a:pt x="20584" y="10845"/>
                  </a:lnTo>
                  <a:lnTo>
                    <a:pt x="20435" y="10573"/>
                  </a:lnTo>
                  <a:lnTo>
                    <a:pt x="20285" y="10278"/>
                  </a:lnTo>
                  <a:lnTo>
                    <a:pt x="20017" y="10074"/>
                  </a:lnTo>
                  <a:lnTo>
                    <a:pt x="19927" y="9892"/>
                  </a:lnTo>
                  <a:lnTo>
                    <a:pt x="19778" y="9779"/>
                  </a:lnTo>
                  <a:lnTo>
                    <a:pt x="19658" y="9711"/>
                  </a:lnTo>
                  <a:lnTo>
                    <a:pt x="19778" y="9711"/>
                  </a:lnTo>
                  <a:lnTo>
                    <a:pt x="20017" y="9620"/>
                  </a:lnTo>
                  <a:lnTo>
                    <a:pt x="20435" y="9507"/>
                  </a:lnTo>
                  <a:lnTo>
                    <a:pt x="20943" y="9507"/>
                  </a:lnTo>
                  <a:lnTo>
                    <a:pt x="21092" y="9439"/>
                  </a:lnTo>
                  <a:lnTo>
                    <a:pt x="21361" y="9325"/>
                  </a:lnTo>
                  <a:lnTo>
                    <a:pt x="21510" y="9212"/>
                  </a:lnTo>
                  <a:lnTo>
                    <a:pt x="21600" y="9053"/>
                  </a:lnTo>
                  <a:lnTo>
                    <a:pt x="21600" y="8395"/>
                  </a:lnTo>
                  <a:lnTo>
                    <a:pt x="21510" y="8304"/>
                  </a:lnTo>
                  <a:lnTo>
                    <a:pt x="21510" y="8191"/>
                  </a:lnTo>
                  <a:lnTo>
                    <a:pt x="21241" y="8123"/>
                  </a:lnTo>
                  <a:lnTo>
                    <a:pt x="20943" y="7828"/>
                  </a:lnTo>
                  <a:lnTo>
                    <a:pt x="20734" y="7737"/>
                  </a:lnTo>
                  <a:lnTo>
                    <a:pt x="20943" y="7351"/>
                  </a:lnTo>
                  <a:lnTo>
                    <a:pt x="20943" y="7170"/>
                  </a:lnTo>
                  <a:lnTo>
                    <a:pt x="20584" y="7170"/>
                  </a:lnTo>
                  <a:lnTo>
                    <a:pt x="20285" y="7261"/>
                  </a:lnTo>
                  <a:lnTo>
                    <a:pt x="20166" y="7351"/>
                  </a:lnTo>
                  <a:lnTo>
                    <a:pt x="19658" y="7351"/>
                  </a:lnTo>
                  <a:lnTo>
                    <a:pt x="19359" y="7261"/>
                  </a:lnTo>
                  <a:lnTo>
                    <a:pt x="19210" y="7170"/>
                  </a:lnTo>
                  <a:lnTo>
                    <a:pt x="19120" y="6988"/>
                  </a:lnTo>
                  <a:lnTo>
                    <a:pt x="19001" y="6693"/>
                  </a:lnTo>
                  <a:lnTo>
                    <a:pt x="19001" y="6308"/>
                  </a:lnTo>
                  <a:lnTo>
                    <a:pt x="18851" y="6035"/>
                  </a:lnTo>
                  <a:lnTo>
                    <a:pt x="19001" y="5854"/>
                  </a:lnTo>
                  <a:lnTo>
                    <a:pt x="19120" y="5627"/>
                  </a:lnTo>
                  <a:lnTo>
                    <a:pt x="19120" y="5559"/>
                  </a:lnTo>
                  <a:lnTo>
                    <a:pt x="19210" y="5287"/>
                  </a:lnTo>
                  <a:lnTo>
                    <a:pt x="18851" y="4901"/>
                  </a:lnTo>
                  <a:lnTo>
                    <a:pt x="18583" y="4606"/>
                  </a:lnTo>
                  <a:lnTo>
                    <a:pt x="18433" y="4538"/>
                  </a:lnTo>
                  <a:lnTo>
                    <a:pt x="18194" y="4538"/>
                  </a:lnTo>
                  <a:lnTo>
                    <a:pt x="18194" y="4606"/>
                  </a:lnTo>
                  <a:lnTo>
                    <a:pt x="17925" y="4606"/>
                  </a:lnTo>
                  <a:lnTo>
                    <a:pt x="17776" y="4719"/>
                  </a:lnTo>
                  <a:lnTo>
                    <a:pt x="17537" y="4606"/>
                  </a:lnTo>
                  <a:lnTo>
                    <a:pt x="16969" y="4538"/>
                  </a:lnTo>
                  <a:lnTo>
                    <a:pt x="16312" y="4334"/>
                  </a:lnTo>
                  <a:lnTo>
                    <a:pt x="16193" y="4243"/>
                  </a:lnTo>
                  <a:lnTo>
                    <a:pt x="16043" y="4243"/>
                  </a:lnTo>
                  <a:lnTo>
                    <a:pt x="16043" y="3290"/>
                  </a:lnTo>
                  <a:lnTo>
                    <a:pt x="15954" y="2836"/>
                  </a:lnTo>
                  <a:lnTo>
                    <a:pt x="15685" y="2155"/>
                  </a:lnTo>
                  <a:lnTo>
                    <a:pt x="15535" y="2155"/>
                  </a:lnTo>
                  <a:lnTo>
                    <a:pt x="15535" y="2042"/>
                  </a:lnTo>
                  <a:lnTo>
                    <a:pt x="15237" y="1974"/>
                  </a:lnTo>
                  <a:lnTo>
                    <a:pt x="15147" y="1770"/>
                  </a:lnTo>
                  <a:lnTo>
                    <a:pt x="15147" y="1407"/>
                  </a:lnTo>
                  <a:lnTo>
                    <a:pt x="15237" y="1316"/>
                  </a:lnTo>
                  <a:lnTo>
                    <a:pt x="15386" y="1134"/>
                  </a:lnTo>
                  <a:lnTo>
                    <a:pt x="15535" y="1021"/>
                  </a:lnTo>
                  <a:lnTo>
                    <a:pt x="15685" y="953"/>
                  </a:lnTo>
                  <a:lnTo>
                    <a:pt x="15804" y="839"/>
                  </a:lnTo>
                  <a:lnTo>
                    <a:pt x="15386" y="749"/>
                  </a:lnTo>
                  <a:lnTo>
                    <a:pt x="15027" y="658"/>
                  </a:lnTo>
                  <a:lnTo>
                    <a:pt x="14071" y="658"/>
                  </a:lnTo>
                  <a:lnTo>
                    <a:pt x="14071" y="386"/>
                  </a:lnTo>
                  <a:lnTo>
                    <a:pt x="13952" y="272"/>
                  </a:lnTo>
                  <a:lnTo>
                    <a:pt x="13802" y="91"/>
                  </a:lnTo>
                  <a:lnTo>
                    <a:pt x="13653" y="0"/>
                  </a:lnTo>
                  <a:lnTo>
                    <a:pt x="13534" y="0"/>
                  </a:lnTo>
                  <a:lnTo>
                    <a:pt x="12727" y="182"/>
                  </a:lnTo>
                  <a:lnTo>
                    <a:pt x="11831" y="182"/>
                  </a:lnTo>
                  <a:lnTo>
                    <a:pt x="11831" y="658"/>
                  </a:lnTo>
                  <a:lnTo>
                    <a:pt x="11711" y="839"/>
                  </a:lnTo>
                  <a:lnTo>
                    <a:pt x="11562" y="839"/>
                  </a:lnTo>
                  <a:lnTo>
                    <a:pt x="11412" y="953"/>
                  </a:lnTo>
                  <a:lnTo>
                    <a:pt x="10636" y="953"/>
                  </a:lnTo>
                  <a:lnTo>
                    <a:pt x="10098" y="749"/>
                  </a:lnTo>
                  <a:lnTo>
                    <a:pt x="9560" y="953"/>
                  </a:lnTo>
                  <a:lnTo>
                    <a:pt x="9441" y="839"/>
                  </a:lnTo>
                  <a:lnTo>
                    <a:pt x="9172" y="839"/>
                  </a:lnTo>
                  <a:lnTo>
                    <a:pt x="8664" y="567"/>
                  </a:lnTo>
                  <a:lnTo>
                    <a:pt x="8365" y="386"/>
                  </a:lnTo>
                  <a:lnTo>
                    <a:pt x="8096" y="272"/>
                  </a:lnTo>
                  <a:lnTo>
                    <a:pt x="7857" y="272"/>
                  </a:lnTo>
                  <a:lnTo>
                    <a:pt x="7738" y="658"/>
                  </a:lnTo>
                  <a:lnTo>
                    <a:pt x="7738" y="839"/>
                  </a:lnTo>
                  <a:lnTo>
                    <a:pt x="7588" y="1021"/>
                  </a:lnTo>
                  <a:lnTo>
                    <a:pt x="7290" y="1134"/>
                  </a:lnTo>
                  <a:lnTo>
                    <a:pt x="7170" y="1225"/>
                  </a:lnTo>
                  <a:lnTo>
                    <a:pt x="6662" y="1407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46" name="Freeform 7"/>
            <p:cNvSpPr/>
            <p:nvPr/>
          </p:nvSpPr>
          <p:spPr>
            <a:xfrm>
              <a:off x="3232399" y="2836113"/>
              <a:ext cx="1407385" cy="84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3" y="460"/>
                  </a:moveTo>
                  <a:lnTo>
                    <a:pt x="6063" y="574"/>
                  </a:lnTo>
                  <a:lnTo>
                    <a:pt x="6155" y="574"/>
                  </a:lnTo>
                  <a:lnTo>
                    <a:pt x="6063" y="766"/>
                  </a:lnTo>
                  <a:lnTo>
                    <a:pt x="6063" y="1072"/>
                  </a:lnTo>
                  <a:lnTo>
                    <a:pt x="5947" y="1264"/>
                  </a:lnTo>
                  <a:lnTo>
                    <a:pt x="5947" y="2221"/>
                  </a:lnTo>
                  <a:lnTo>
                    <a:pt x="6063" y="2489"/>
                  </a:lnTo>
                  <a:lnTo>
                    <a:pt x="6155" y="2681"/>
                  </a:lnTo>
                  <a:lnTo>
                    <a:pt x="6224" y="2681"/>
                  </a:lnTo>
                  <a:lnTo>
                    <a:pt x="6339" y="2872"/>
                  </a:lnTo>
                  <a:lnTo>
                    <a:pt x="6547" y="2872"/>
                  </a:lnTo>
                  <a:lnTo>
                    <a:pt x="6662" y="2987"/>
                  </a:lnTo>
                  <a:lnTo>
                    <a:pt x="6777" y="2987"/>
                  </a:lnTo>
                  <a:lnTo>
                    <a:pt x="6777" y="3179"/>
                  </a:lnTo>
                  <a:lnTo>
                    <a:pt x="6662" y="3332"/>
                  </a:lnTo>
                  <a:lnTo>
                    <a:pt x="6662" y="3447"/>
                  </a:lnTo>
                  <a:lnTo>
                    <a:pt x="6547" y="3638"/>
                  </a:lnTo>
                  <a:lnTo>
                    <a:pt x="6339" y="3830"/>
                  </a:lnTo>
                  <a:lnTo>
                    <a:pt x="6063" y="3830"/>
                  </a:lnTo>
                  <a:lnTo>
                    <a:pt x="5947" y="3945"/>
                  </a:lnTo>
                  <a:lnTo>
                    <a:pt x="5002" y="3945"/>
                  </a:lnTo>
                  <a:lnTo>
                    <a:pt x="4933" y="4289"/>
                  </a:lnTo>
                  <a:lnTo>
                    <a:pt x="4610" y="4596"/>
                  </a:lnTo>
                  <a:lnTo>
                    <a:pt x="4495" y="4787"/>
                  </a:lnTo>
                  <a:lnTo>
                    <a:pt x="4403" y="4902"/>
                  </a:lnTo>
                  <a:lnTo>
                    <a:pt x="3896" y="4902"/>
                  </a:lnTo>
                  <a:lnTo>
                    <a:pt x="3988" y="4596"/>
                  </a:lnTo>
                  <a:lnTo>
                    <a:pt x="3988" y="4404"/>
                  </a:lnTo>
                  <a:lnTo>
                    <a:pt x="3896" y="4289"/>
                  </a:lnTo>
                  <a:lnTo>
                    <a:pt x="3781" y="4404"/>
                  </a:lnTo>
                  <a:lnTo>
                    <a:pt x="3711" y="4596"/>
                  </a:lnTo>
                  <a:lnTo>
                    <a:pt x="3596" y="4787"/>
                  </a:lnTo>
                  <a:lnTo>
                    <a:pt x="3596" y="5745"/>
                  </a:lnTo>
                  <a:lnTo>
                    <a:pt x="3273" y="5745"/>
                  </a:lnTo>
                  <a:lnTo>
                    <a:pt x="3158" y="5860"/>
                  </a:lnTo>
                  <a:lnTo>
                    <a:pt x="2882" y="6166"/>
                  </a:lnTo>
                  <a:lnTo>
                    <a:pt x="2766" y="6357"/>
                  </a:lnTo>
                  <a:lnTo>
                    <a:pt x="2559" y="6626"/>
                  </a:lnTo>
                  <a:lnTo>
                    <a:pt x="2259" y="6626"/>
                  </a:lnTo>
                  <a:lnTo>
                    <a:pt x="2052" y="6817"/>
                  </a:lnTo>
                  <a:lnTo>
                    <a:pt x="1936" y="7009"/>
                  </a:lnTo>
                  <a:lnTo>
                    <a:pt x="1936" y="7123"/>
                  </a:lnTo>
                  <a:lnTo>
                    <a:pt x="1867" y="7315"/>
                  </a:lnTo>
                  <a:lnTo>
                    <a:pt x="1867" y="7468"/>
                  </a:lnTo>
                  <a:lnTo>
                    <a:pt x="1752" y="7583"/>
                  </a:lnTo>
                  <a:lnTo>
                    <a:pt x="1429" y="7583"/>
                  </a:lnTo>
                  <a:lnTo>
                    <a:pt x="1337" y="7774"/>
                  </a:lnTo>
                  <a:lnTo>
                    <a:pt x="1337" y="7966"/>
                  </a:lnTo>
                  <a:lnTo>
                    <a:pt x="1222" y="8081"/>
                  </a:lnTo>
                  <a:lnTo>
                    <a:pt x="1037" y="8081"/>
                  </a:lnTo>
                  <a:lnTo>
                    <a:pt x="830" y="8426"/>
                  </a:lnTo>
                  <a:lnTo>
                    <a:pt x="715" y="8540"/>
                  </a:lnTo>
                  <a:lnTo>
                    <a:pt x="415" y="8732"/>
                  </a:lnTo>
                  <a:lnTo>
                    <a:pt x="323" y="8923"/>
                  </a:lnTo>
                  <a:lnTo>
                    <a:pt x="207" y="9230"/>
                  </a:lnTo>
                  <a:lnTo>
                    <a:pt x="0" y="9383"/>
                  </a:lnTo>
                  <a:lnTo>
                    <a:pt x="0" y="9881"/>
                  </a:lnTo>
                  <a:lnTo>
                    <a:pt x="92" y="9996"/>
                  </a:lnTo>
                  <a:lnTo>
                    <a:pt x="207" y="10187"/>
                  </a:lnTo>
                  <a:lnTo>
                    <a:pt x="323" y="10340"/>
                  </a:lnTo>
                  <a:lnTo>
                    <a:pt x="599" y="10455"/>
                  </a:lnTo>
                  <a:lnTo>
                    <a:pt x="1337" y="10455"/>
                  </a:lnTo>
                  <a:lnTo>
                    <a:pt x="1429" y="10340"/>
                  </a:lnTo>
                  <a:lnTo>
                    <a:pt x="1545" y="9996"/>
                  </a:lnTo>
                  <a:lnTo>
                    <a:pt x="1752" y="9881"/>
                  </a:lnTo>
                  <a:lnTo>
                    <a:pt x="2167" y="9881"/>
                  </a:lnTo>
                  <a:lnTo>
                    <a:pt x="2374" y="9996"/>
                  </a:lnTo>
                  <a:lnTo>
                    <a:pt x="2651" y="10455"/>
                  </a:lnTo>
                  <a:lnTo>
                    <a:pt x="3158" y="10838"/>
                  </a:lnTo>
                  <a:lnTo>
                    <a:pt x="3481" y="11145"/>
                  </a:lnTo>
                  <a:lnTo>
                    <a:pt x="3711" y="11298"/>
                  </a:lnTo>
                  <a:lnTo>
                    <a:pt x="3781" y="11604"/>
                  </a:lnTo>
                  <a:lnTo>
                    <a:pt x="3988" y="11911"/>
                  </a:lnTo>
                  <a:lnTo>
                    <a:pt x="4103" y="12217"/>
                  </a:lnTo>
                  <a:lnTo>
                    <a:pt x="4403" y="11911"/>
                  </a:lnTo>
                  <a:lnTo>
                    <a:pt x="4610" y="11911"/>
                  </a:lnTo>
                  <a:lnTo>
                    <a:pt x="4818" y="12102"/>
                  </a:lnTo>
                  <a:lnTo>
                    <a:pt x="5002" y="12217"/>
                  </a:lnTo>
                  <a:lnTo>
                    <a:pt x="5233" y="12217"/>
                  </a:lnTo>
                  <a:lnTo>
                    <a:pt x="5233" y="12409"/>
                  </a:lnTo>
                  <a:lnTo>
                    <a:pt x="5325" y="12409"/>
                  </a:lnTo>
                  <a:lnTo>
                    <a:pt x="5325" y="12677"/>
                  </a:lnTo>
                  <a:lnTo>
                    <a:pt x="5440" y="13060"/>
                  </a:lnTo>
                  <a:lnTo>
                    <a:pt x="5440" y="13366"/>
                  </a:lnTo>
                  <a:lnTo>
                    <a:pt x="5625" y="13634"/>
                  </a:lnTo>
                  <a:lnTo>
                    <a:pt x="5740" y="13826"/>
                  </a:lnTo>
                  <a:lnTo>
                    <a:pt x="5740" y="14017"/>
                  </a:lnTo>
                  <a:lnTo>
                    <a:pt x="5832" y="14132"/>
                  </a:lnTo>
                  <a:lnTo>
                    <a:pt x="5832" y="14323"/>
                  </a:lnTo>
                  <a:lnTo>
                    <a:pt x="5740" y="14591"/>
                  </a:lnTo>
                  <a:lnTo>
                    <a:pt x="5740" y="15434"/>
                  </a:lnTo>
                  <a:lnTo>
                    <a:pt x="5832" y="15740"/>
                  </a:lnTo>
                  <a:lnTo>
                    <a:pt x="5832" y="16047"/>
                  </a:lnTo>
                  <a:lnTo>
                    <a:pt x="5740" y="16391"/>
                  </a:lnTo>
                  <a:lnTo>
                    <a:pt x="5625" y="16506"/>
                  </a:lnTo>
                  <a:lnTo>
                    <a:pt x="5556" y="16698"/>
                  </a:lnTo>
                  <a:lnTo>
                    <a:pt x="5440" y="17004"/>
                  </a:lnTo>
                  <a:lnTo>
                    <a:pt x="5440" y="18153"/>
                  </a:lnTo>
                  <a:lnTo>
                    <a:pt x="5325" y="18268"/>
                  </a:lnTo>
                  <a:lnTo>
                    <a:pt x="5325" y="19111"/>
                  </a:lnTo>
                  <a:lnTo>
                    <a:pt x="4818" y="19111"/>
                  </a:lnTo>
                  <a:lnTo>
                    <a:pt x="4726" y="19226"/>
                  </a:lnTo>
                  <a:lnTo>
                    <a:pt x="4726" y="19417"/>
                  </a:lnTo>
                  <a:lnTo>
                    <a:pt x="4818" y="19570"/>
                  </a:lnTo>
                  <a:lnTo>
                    <a:pt x="4818" y="19685"/>
                  </a:lnTo>
                  <a:lnTo>
                    <a:pt x="5002" y="19877"/>
                  </a:lnTo>
                  <a:lnTo>
                    <a:pt x="5118" y="20068"/>
                  </a:lnTo>
                  <a:lnTo>
                    <a:pt x="5325" y="20183"/>
                  </a:lnTo>
                  <a:lnTo>
                    <a:pt x="5625" y="20374"/>
                  </a:lnTo>
                  <a:lnTo>
                    <a:pt x="5832" y="20528"/>
                  </a:lnTo>
                  <a:lnTo>
                    <a:pt x="6063" y="21140"/>
                  </a:lnTo>
                  <a:lnTo>
                    <a:pt x="6224" y="21332"/>
                  </a:lnTo>
                  <a:lnTo>
                    <a:pt x="6455" y="21485"/>
                  </a:lnTo>
                  <a:lnTo>
                    <a:pt x="6547" y="21600"/>
                  </a:lnTo>
                  <a:lnTo>
                    <a:pt x="7054" y="21600"/>
                  </a:lnTo>
                  <a:lnTo>
                    <a:pt x="7169" y="21485"/>
                  </a:lnTo>
                  <a:lnTo>
                    <a:pt x="7377" y="21332"/>
                  </a:lnTo>
                  <a:lnTo>
                    <a:pt x="7561" y="21332"/>
                  </a:lnTo>
                  <a:lnTo>
                    <a:pt x="7676" y="21485"/>
                  </a:lnTo>
                  <a:lnTo>
                    <a:pt x="7792" y="21600"/>
                  </a:lnTo>
                  <a:lnTo>
                    <a:pt x="7884" y="21600"/>
                  </a:lnTo>
                  <a:lnTo>
                    <a:pt x="8299" y="21485"/>
                  </a:lnTo>
                  <a:lnTo>
                    <a:pt x="8391" y="21485"/>
                  </a:lnTo>
                  <a:lnTo>
                    <a:pt x="8506" y="21332"/>
                  </a:lnTo>
                  <a:lnTo>
                    <a:pt x="8622" y="21140"/>
                  </a:lnTo>
                  <a:lnTo>
                    <a:pt x="8622" y="20834"/>
                  </a:lnTo>
                  <a:lnTo>
                    <a:pt x="8691" y="20643"/>
                  </a:lnTo>
                  <a:lnTo>
                    <a:pt x="9221" y="20643"/>
                  </a:lnTo>
                  <a:lnTo>
                    <a:pt x="9290" y="20528"/>
                  </a:lnTo>
                  <a:lnTo>
                    <a:pt x="9290" y="20374"/>
                  </a:lnTo>
                  <a:lnTo>
                    <a:pt x="9405" y="20374"/>
                  </a:lnTo>
                  <a:lnTo>
                    <a:pt x="9405" y="20068"/>
                  </a:lnTo>
                  <a:lnTo>
                    <a:pt x="9521" y="20068"/>
                  </a:lnTo>
                  <a:lnTo>
                    <a:pt x="9636" y="20183"/>
                  </a:lnTo>
                  <a:lnTo>
                    <a:pt x="9728" y="20183"/>
                  </a:lnTo>
                  <a:lnTo>
                    <a:pt x="9843" y="20068"/>
                  </a:lnTo>
                  <a:lnTo>
                    <a:pt x="9843" y="19877"/>
                  </a:lnTo>
                  <a:lnTo>
                    <a:pt x="9912" y="19570"/>
                  </a:lnTo>
                  <a:lnTo>
                    <a:pt x="10028" y="19226"/>
                  </a:lnTo>
                  <a:lnTo>
                    <a:pt x="10120" y="18919"/>
                  </a:lnTo>
                  <a:lnTo>
                    <a:pt x="10235" y="18728"/>
                  </a:lnTo>
                  <a:lnTo>
                    <a:pt x="10350" y="18460"/>
                  </a:lnTo>
                  <a:lnTo>
                    <a:pt x="10443" y="18153"/>
                  </a:lnTo>
                  <a:lnTo>
                    <a:pt x="10742" y="17770"/>
                  </a:lnTo>
                  <a:lnTo>
                    <a:pt x="11065" y="17311"/>
                  </a:lnTo>
                  <a:lnTo>
                    <a:pt x="11872" y="16698"/>
                  </a:lnTo>
                  <a:lnTo>
                    <a:pt x="12079" y="16506"/>
                  </a:lnTo>
                  <a:lnTo>
                    <a:pt x="12794" y="16506"/>
                  </a:lnTo>
                  <a:lnTo>
                    <a:pt x="12978" y="16391"/>
                  </a:lnTo>
                  <a:lnTo>
                    <a:pt x="13416" y="16391"/>
                  </a:lnTo>
                  <a:lnTo>
                    <a:pt x="13532" y="16506"/>
                  </a:lnTo>
                  <a:lnTo>
                    <a:pt x="13601" y="16889"/>
                  </a:lnTo>
                  <a:lnTo>
                    <a:pt x="13693" y="17004"/>
                  </a:lnTo>
                  <a:lnTo>
                    <a:pt x="13808" y="17004"/>
                  </a:lnTo>
                  <a:lnTo>
                    <a:pt x="13924" y="16889"/>
                  </a:lnTo>
                  <a:lnTo>
                    <a:pt x="14016" y="16506"/>
                  </a:lnTo>
                  <a:lnTo>
                    <a:pt x="14016" y="16238"/>
                  </a:lnTo>
                  <a:lnTo>
                    <a:pt x="14131" y="15932"/>
                  </a:lnTo>
                  <a:lnTo>
                    <a:pt x="14200" y="15740"/>
                  </a:lnTo>
                  <a:lnTo>
                    <a:pt x="14315" y="15740"/>
                  </a:lnTo>
                  <a:lnTo>
                    <a:pt x="14431" y="15549"/>
                  </a:lnTo>
                  <a:lnTo>
                    <a:pt x="14523" y="15089"/>
                  </a:lnTo>
                  <a:lnTo>
                    <a:pt x="14638" y="14974"/>
                  </a:lnTo>
                  <a:lnTo>
                    <a:pt x="15030" y="14974"/>
                  </a:lnTo>
                  <a:lnTo>
                    <a:pt x="15145" y="14783"/>
                  </a:lnTo>
                  <a:lnTo>
                    <a:pt x="15145" y="14323"/>
                  </a:lnTo>
                  <a:lnTo>
                    <a:pt x="15261" y="14132"/>
                  </a:lnTo>
                  <a:lnTo>
                    <a:pt x="15353" y="14132"/>
                  </a:lnTo>
                  <a:lnTo>
                    <a:pt x="15353" y="14017"/>
                  </a:lnTo>
                  <a:lnTo>
                    <a:pt x="15468" y="13826"/>
                  </a:lnTo>
                  <a:lnTo>
                    <a:pt x="15468" y="13519"/>
                  </a:lnTo>
                  <a:lnTo>
                    <a:pt x="15537" y="13366"/>
                  </a:lnTo>
                  <a:lnTo>
                    <a:pt x="15653" y="13174"/>
                  </a:lnTo>
                  <a:lnTo>
                    <a:pt x="15860" y="13060"/>
                  </a:lnTo>
                  <a:lnTo>
                    <a:pt x="16091" y="12868"/>
                  </a:lnTo>
                  <a:lnTo>
                    <a:pt x="16367" y="12677"/>
                  </a:lnTo>
                  <a:lnTo>
                    <a:pt x="16598" y="12677"/>
                  </a:lnTo>
                  <a:lnTo>
                    <a:pt x="16874" y="12868"/>
                  </a:lnTo>
                  <a:lnTo>
                    <a:pt x="17082" y="12868"/>
                  </a:lnTo>
                  <a:lnTo>
                    <a:pt x="17312" y="13174"/>
                  </a:lnTo>
                  <a:lnTo>
                    <a:pt x="17497" y="13634"/>
                  </a:lnTo>
                  <a:lnTo>
                    <a:pt x="17589" y="13826"/>
                  </a:lnTo>
                  <a:lnTo>
                    <a:pt x="18096" y="13826"/>
                  </a:lnTo>
                  <a:lnTo>
                    <a:pt x="18211" y="13634"/>
                  </a:lnTo>
                  <a:lnTo>
                    <a:pt x="18419" y="13519"/>
                  </a:lnTo>
                  <a:lnTo>
                    <a:pt x="18534" y="13366"/>
                  </a:lnTo>
                  <a:lnTo>
                    <a:pt x="19041" y="13366"/>
                  </a:lnTo>
                  <a:lnTo>
                    <a:pt x="19433" y="13519"/>
                  </a:lnTo>
                  <a:lnTo>
                    <a:pt x="19548" y="13519"/>
                  </a:lnTo>
                  <a:lnTo>
                    <a:pt x="19664" y="13634"/>
                  </a:lnTo>
                  <a:lnTo>
                    <a:pt x="19825" y="13634"/>
                  </a:lnTo>
                  <a:lnTo>
                    <a:pt x="19940" y="13366"/>
                  </a:lnTo>
                  <a:lnTo>
                    <a:pt x="20055" y="13174"/>
                  </a:lnTo>
                  <a:lnTo>
                    <a:pt x="20148" y="13174"/>
                  </a:lnTo>
                  <a:lnTo>
                    <a:pt x="20447" y="12868"/>
                  </a:lnTo>
                  <a:lnTo>
                    <a:pt x="20770" y="12677"/>
                  </a:lnTo>
                  <a:lnTo>
                    <a:pt x="20885" y="12677"/>
                  </a:lnTo>
                  <a:lnTo>
                    <a:pt x="20978" y="12562"/>
                  </a:lnTo>
                  <a:lnTo>
                    <a:pt x="21070" y="12409"/>
                  </a:lnTo>
                  <a:lnTo>
                    <a:pt x="21070" y="11911"/>
                  </a:lnTo>
                  <a:lnTo>
                    <a:pt x="20885" y="11413"/>
                  </a:lnTo>
                  <a:lnTo>
                    <a:pt x="20885" y="11298"/>
                  </a:lnTo>
                  <a:lnTo>
                    <a:pt x="20770" y="11145"/>
                  </a:lnTo>
                  <a:lnTo>
                    <a:pt x="20770" y="10953"/>
                  </a:lnTo>
                  <a:lnTo>
                    <a:pt x="20885" y="10838"/>
                  </a:lnTo>
                  <a:lnTo>
                    <a:pt x="20885" y="10647"/>
                  </a:lnTo>
                  <a:lnTo>
                    <a:pt x="20978" y="10455"/>
                  </a:lnTo>
                  <a:lnTo>
                    <a:pt x="21070" y="10455"/>
                  </a:lnTo>
                  <a:lnTo>
                    <a:pt x="21070" y="9996"/>
                  </a:lnTo>
                  <a:lnTo>
                    <a:pt x="20978" y="9881"/>
                  </a:lnTo>
                  <a:lnTo>
                    <a:pt x="20978" y="9498"/>
                  </a:lnTo>
                  <a:lnTo>
                    <a:pt x="21070" y="9383"/>
                  </a:lnTo>
                  <a:lnTo>
                    <a:pt x="21393" y="9383"/>
                  </a:lnTo>
                  <a:lnTo>
                    <a:pt x="21600" y="9230"/>
                  </a:lnTo>
                  <a:lnTo>
                    <a:pt x="21600" y="9038"/>
                  </a:lnTo>
                  <a:lnTo>
                    <a:pt x="21485" y="8923"/>
                  </a:lnTo>
                  <a:lnTo>
                    <a:pt x="21393" y="8732"/>
                  </a:lnTo>
                  <a:lnTo>
                    <a:pt x="20978" y="8732"/>
                  </a:lnTo>
                  <a:lnTo>
                    <a:pt x="20770" y="8540"/>
                  </a:lnTo>
                  <a:lnTo>
                    <a:pt x="20655" y="8426"/>
                  </a:lnTo>
                  <a:lnTo>
                    <a:pt x="20447" y="8426"/>
                  </a:lnTo>
                  <a:lnTo>
                    <a:pt x="20378" y="8272"/>
                  </a:lnTo>
                  <a:lnTo>
                    <a:pt x="20055" y="8272"/>
                  </a:lnTo>
                  <a:lnTo>
                    <a:pt x="19940" y="8426"/>
                  </a:lnTo>
                  <a:lnTo>
                    <a:pt x="19318" y="8426"/>
                  </a:lnTo>
                  <a:lnTo>
                    <a:pt x="19156" y="8540"/>
                  </a:lnTo>
                  <a:lnTo>
                    <a:pt x="18926" y="8923"/>
                  </a:lnTo>
                  <a:lnTo>
                    <a:pt x="18834" y="9038"/>
                  </a:lnTo>
                  <a:lnTo>
                    <a:pt x="18834" y="9230"/>
                  </a:lnTo>
                  <a:lnTo>
                    <a:pt x="18603" y="9383"/>
                  </a:lnTo>
                  <a:lnTo>
                    <a:pt x="18534" y="9498"/>
                  </a:lnTo>
                  <a:lnTo>
                    <a:pt x="18004" y="9498"/>
                  </a:lnTo>
                  <a:lnTo>
                    <a:pt x="17912" y="9383"/>
                  </a:lnTo>
                  <a:lnTo>
                    <a:pt x="17912" y="8923"/>
                  </a:lnTo>
                  <a:lnTo>
                    <a:pt x="17819" y="8540"/>
                  </a:lnTo>
                  <a:lnTo>
                    <a:pt x="17589" y="8540"/>
                  </a:lnTo>
                  <a:lnTo>
                    <a:pt x="17497" y="8732"/>
                  </a:lnTo>
                  <a:lnTo>
                    <a:pt x="17381" y="8923"/>
                  </a:lnTo>
                  <a:lnTo>
                    <a:pt x="17381" y="9383"/>
                  </a:lnTo>
                  <a:lnTo>
                    <a:pt x="17197" y="9689"/>
                  </a:lnTo>
                  <a:lnTo>
                    <a:pt x="17082" y="9996"/>
                  </a:lnTo>
                  <a:lnTo>
                    <a:pt x="16874" y="10187"/>
                  </a:lnTo>
                  <a:lnTo>
                    <a:pt x="16690" y="10340"/>
                  </a:lnTo>
                  <a:lnTo>
                    <a:pt x="16367" y="10455"/>
                  </a:lnTo>
                  <a:lnTo>
                    <a:pt x="15468" y="10455"/>
                  </a:lnTo>
                  <a:lnTo>
                    <a:pt x="15468" y="10340"/>
                  </a:lnTo>
                  <a:lnTo>
                    <a:pt x="15261" y="10455"/>
                  </a:lnTo>
                  <a:lnTo>
                    <a:pt x="15030" y="10647"/>
                  </a:lnTo>
                  <a:lnTo>
                    <a:pt x="14846" y="10455"/>
                  </a:lnTo>
                  <a:lnTo>
                    <a:pt x="14523" y="10455"/>
                  </a:lnTo>
                  <a:lnTo>
                    <a:pt x="14523" y="10340"/>
                  </a:lnTo>
                  <a:lnTo>
                    <a:pt x="14431" y="10187"/>
                  </a:lnTo>
                  <a:lnTo>
                    <a:pt x="14431" y="9996"/>
                  </a:lnTo>
                  <a:lnTo>
                    <a:pt x="14131" y="9996"/>
                  </a:lnTo>
                  <a:lnTo>
                    <a:pt x="14016" y="10187"/>
                  </a:lnTo>
                  <a:lnTo>
                    <a:pt x="13924" y="9996"/>
                  </a:lnTo>
                  <a:lnTo>
                    <a:pt x="13808" y="9881"/>
                  </a:lnTo>
                  <a:lnTo>
                    <a:pt x="13693" y="9881"/>
                  </a:lnTo>
                  <a:lnTo>
                    <a:pt x="13601" y="9689"/>
                  </a:lnTo>
                  <a:lnTo>
                    <a:pt x="13186" y="9498"/>
                  </a:lnTo>
                  <a:lnTo>
                    <a:pt x="12978" y="9383"/>
                  </a:lnTo>
                  <a:lnTo>
                    <a:pt x="12909" y="9383"/>
                  </a:lnTo>
                  <a:lnTo>
                    <a:pt x="12702" y="9230"/>
                  </a:lnTo>
                  <a:lnTo>
                    <a:pt x="12587" y="9038"/>
                  </a:lnTo>
                  <a:lnTo>
                    <a:pt x="12587" y="8923"/>
                  </a:lnTo>
                  <a:lnTo>
                    <a:pt x="12702" y="8923"/>
                  </a:lnTo>
                  <a:lnTo>
                    <a:pt x="12794" y="8732"/>
                  </a:lnTo>
                  <a:lnTo>
                    <a:pt x="12909" y="8923"/>
                  </a:lnTo>
                  <a:lnTo>
                    <a:pt x="12978" y="8923"/>
                  </a:lnTo>
                  <a:lnTo>
                    <a:pt x="13301" y="8732"/>
                  </a:lnTo>
                  <a:lnTo>
                    <a:pt x="13416" y="8540"/>
                  </a:lnTo>
                  <a:lnTo>
                    <a:pt x="13416" y="8426"/>
                  </a:lnTo>
                  <a:lnTo>
                    <a:pt x="13532" y="8272"/>
                  </a:lnTo>
                  <a:lnTo>
                    <a:pt x="13601" y="8272"/>
                  </a:lnTo>
                  <a:lnTo>
                    <a:pt x="13693" y="8081"/>
                  </a:lnTo>
                  <a:lnTo>
                    <a:pt x="13808" y="7966"/>
                  </a:lnTo>
                  <a:lnTo>
                    <a:pt x="13808" y="7468"/>
                  </a:lnTo>
                  <a:lnTo>
                    <a:pt x="13693" y="7315"/>
                  </a:lnTo>
                  <a:lnTo>
                    <a:pt x="13601" y="7123"/>
                  </a:lnTo>
                  <a:lnTo>
                    <a:pt x="13532" y="7009"/>
                  </a:lnTo>
                  <a:lnTo>
                    <a:pt x="13094" y="6166"/>
                  </a:lnTo>
                  <a:lnTo>
                    <a:pt x="12909" y="5860"/>
                  </a:lnTo>
                  <a:lnTo>
                    <a:pt x="12702" y="5553"/>
                  </a:lnTo>
                  <a:lnTo>
                    <a:pt x="12471" y="5400"/>
                  </a:lnTo>
                  <a:lnTo>
                    <a:pt x="12287" y="5247"/>
                  </a:lnTo>
                  <a:lnTo>
                    <a:pt x="12195" y="5247"/>
                  </a:lnTo>
                  <a:lnTo>
                    <a:pt x="12079" y="5400"/>
                  </a:lnTo>
                  <a:lnTo>
                    <a:pt x="11757" y="5400"/>
                  </a:lnTo>
                  <a:lnTo>
                    <a:pt x="11872" y="5247"/>
                  </a:lnTo>
                  <a:lnTo>
                    <a:pt x="11964" y="5094"/>
                  </a:lnTo>
                  <a:lnTo>
                    <a:pt x="11872" y="4902"/>
                  </a:lnTo>
                  <a:lnTo>
                    <a:pt x="11872" y="4787"/>
                  </a:lnTo>
                  <a:lnTo>
                    <a:pt x="11757" y="4596"/>
                  </a:lnTo>
                  <a:lnTo>
                    <a:pt x="11688" y="4787"/>
                  </a:lnTo>
                  <a:lnTo>
                    <a:pt x="11572" y="4787"/>
                  </a:lnTo>
                  <a:lnTo>
                    <a:pt x="11457" y="4902"/>
                  </a:lnTo>
                  <a:lnTo>
                    <a:pt x="11365" y="5247"/>
                  </a:lnTo>
                  <a:lnTo>
                    <a:pt x="11250" y="5247"/>
                  </a:lnTo>
                  <a:lnTo>
                    <a:pt x="11250" y="4902"/>
                  </a:lnTo>
                  <a:lnTo>
                    <a:pt x="11365" y="4596"/>
                  </a:lnTo>
                  <a:lnTo>
                    <a:pt x="11688" y="3945"/>
                  </a:lnTo>
                  <a:lnTo>
                    <a:pt x="11872" y="3638"/>
                  </a:lnTo>
                  <a:lnTo>
                    <a:pt x="11964" y="3447"/>
                  </a:lnTo>
                  <a:lnTo>
                    <a:pt x="11964" y="3179"/>
                  </a:lnTo>
                  <a:lnTo>
                    <a:pt x="11572" y="3447"/>
                  </a:lnTo>
                  <a:lnTo>
                    <a:pt x="11365" y="3830"/>
                  </a:lnTo>
                  <a:lnTo>
                    <a:pt x="11134" y="3945"/>
                  </a:lnTo>
                  <a:lnTo>
                    <a:pt x="10950" y="4404"/>
                  </a:lnTo>
                  <a:lnTo>
                    <a:pt x="10858" y="4596"/>
                  </a:lnTo>
                  <a:lnTo>
                    <a:pt x="10742" y="4596"/>
                  </a:lnTo>
                  <a:lnTo>
                    <a:pt x="10742" y="3945"/>
                  </a:lnTo>
                  <a:lnTo>
                    <a:pt x="10858" y="3447"/>
                  </a:lnTo>
                  <a:lnTo>
                    <a:pt x="10950" y="3332"/>
                  </a:lnTo>
                  <a:lnTo>
                    <a:pt x="11134" y="2987"/>
                  </a:lnTo>
                  <a:lnTo>
                    <a:pt x="11134" y="2872"/>
                  </a:lnTo>
                  <a:lnTo>
                    <a:pt x="11065" y="2872"/>
                  </a:lnTo>
                  <a:lnTo>
                    <a:pt x="11065" y="2681"/>
                  </a:lnTo>
                  <a:lnTo>
                    <a:pt x="10858" y="2681"/>
                  </a:lnTo>
                  <a:lnTo>
                    <a:pt x="10742" y="2872"/>
                  </a:lnTo>
                  <a:lnTo>
                    <a:pt x="10742" y="2987"/>
                  </a:lnTo>
                  <a:lnTo>
                    <a:pt x="10443" y="2987"/>
                  </a:lnTo>
                  <a:lnTo>
                    <a:pt x="10443" y="2872"/>
                  </a:lnTo>
                  <a:lnTo>
                    <a:pt x="10350" y="2681"/>
                  </a:lnTo>
                  <a:lnTo>
                    <a:pt x="10120" y="2681"/>
                  </a:lnTo>
                  <a:lnTo>
                    <a:pt x="10028" y="2489"/>
                  </a:lnTo>
                  <a:lnTo>
                    <a:pt x="10028" y="1723"/>
                  </a:lnTo>
                  <a:lnTo>
                    <a:pt x="9728" y="1723"/>
                  </a:lnTo>
                  <a:lnTo>
                    <a:pt x="9636" y="1915"/>
                  </a:lnTo>
                  <a:lnTo>
                    <a:pt x="9636" y="2030"/>
                  </a:lnTo>
                  <a:lnTo>
                    <a:pt x="9521" y="1915"/>
                  </a:lnTo>
                  <a:lnTo>
                    <a:pt x="9290" y="1532"/>
                  </a:lnTo>
                  <a:lnTo>
                    <a:pt x="9129" y="1532"/>
                  </a:lnTo>
                  <a:lnTo>
                    <a:pt x="8898" y="1417"/>
                  </a:lnTo>
                  <a:lnTo>
                    <a:pt x="8068" y="1417"/>
                  </a:lnTo>
                  <a:lnTo>
                    <a:pt x="8068" y="1264"/>
                  </a:lnTo>
                  <a:lnTo>
                    <a:pt x="7999" y="1072"/>
                  </a:lnTo>
                  <a:lnTo>
                    <a:pt x="7792" y="957"/>
                  </a:lnTo>
                  <a:lnTo>
                    <a:pt x="7676" y="957"/>
                  </a:lnTo>
                  <a:lnTo>
                    <a:pt x="7561" y="1072"/>
                  </a:lnTo>
                  <a:lnTo>
                    <a:pt x="7469" y="1417"/>
                  </a:lnTo>
                  <a:lnTo>
                    <a:pt x="7285" y="1072"/>
                  </a:lnTo>
                  <a:lnTo>
                    <a:pt x="7169" y="1072"/>
                  </a:lnTo>
                  <a:lnTo>
                    <a:pt x="7169" y="957"/>
                  </a:lnTo>
                  <a:lnTo>
                    <a:pt x="7054" y="574"/>
                  </a:lnTo>
                  <a:lnTo>
                    <a:pt x="7054" y="0"/>
                  </a:lnTo>
                  <a:lnTo>
                    <a:pt x="6662" y="0"/>
                  </a:lnTo>
                  <a:lnTo>
                    <a:pt x="6547" y="115"/>
                  </a:lnTo>
                  <a:lnTo>
                    <a:pt x="6455" y="0"/>
                  </a:lnTo>
                  <a:lnTo>
                    <a:pt x="6063" y="460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47" name="Freeform 8"/>
            <p:cNvSpPr/>
            <p:nvPr/>
          </p:nvSpPr>
          <p:spPr>
            <a:xfrm>
              <a:off x="2398835" y="1414324"/>
              <a:ext cx="1354756" cy="740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" y="14327"/>
                  </a:moveTo>
                  <a:lnTo>
                    <a:pt x="408" y="14327"/>
                  </a:lnTo>
                  <a:lnTo>
                    <a:pt x="1055" y="13979"/>
                  </a:lnTo>
                  <a:lnTo>
                    <a:pt x="1151" y="13979"/>
                  </a:lnTo>
                  <a:lnTo>
                    <a:pt x="1271" y="14153"/>
                  </a:lnTo>
                  <a:lnTo>
                    <a:pt x="1390" y="14502"/>
                  </a:lnTo>
                  <a:lnTo>
                    <a:pt x="1486" y="14719"/>
                  </a:lnTo>
                  <a:lnTo>
                    <a:pt x="1486" y="15242"/>
                  </a:lnTo>
                  <a:lnTo>
                    <a:pt x="2253" y="15242"/>
                  </a:lnTo>
                  <a:lnTo>
                    <a:pt x="2541" y="15416"/>
                  </a:lnTo>
                  <a:lnTo>
                    <a:pt x="2877" y="15590"/>
                  </a:lnTo>
                  <a:lnTo>
                    <a:pt x="3188" y="15590"/>
                  </a:lnTo>
                  <a:lnTo>
                    <a:pt x="3404" y="15416"/>
                  </a:lnTo>
                  <a:lnTo>
                    <a:pt x="3932" y="15068"/>
                  </a:lnTo>
                  <a:lnTo>
                    <a:pt x="4579" y="14719"/>
                  </a:lnTo>
                  <a:lnTo>
                    <a:pt x="5442" y="14719"/>
                  </a:lnTo>
                  <a:lnTo>
                    <a:pt x="5610" y="15068"/>
                  </a:lnTo>
                  <a:lnTo>
                    <a:pt x="5850" y="15242"/>
                  </a:lnTo>
                  <a:lnTo>
                    <a:pt x="6257" y="15242"/>
                  </a:lnTo>
                  <a:lnTo>
                    <a:pt x="6377" y="14850"/>
                  </a:lnTo>
                  <a:lnTo>
                    <a:pt x="6473" y="14502"/>
                  </a:lnTo>
                  <a:lnTo>
                    <a:pt x="6593" y="14502"/>
                  </a:lnTo>
                  <a:lnTo>
                    <a:pt x="6713" y="14327"/>
                  </a:lnTo>
                  <a:lnTo>
                    <a:pt x="6832" y="14502"/>
                  </a:lnTo>
                  <a:lnTo>
                    <a:pt x="7000" y="14502"/>
                  </a:lnTo>
                  <a:lnTo>
                    <a:pt x="7120" y="14719"/>
                  </a:lnTo>
                  <a:lnTo>
                    <a:pt x="7240" y="14719"/>
                  </a:lnTo>
                  <a:lnTo>
                    <a:pt x="7336" y="15068"/>
                  </a:lnTo>
                  <a:lnTo>
                    <a:pt x="7456" y="15242"/>
                  </a:lnTo>
                  <a:lnTo>
                    <a:pt x="7456" y="16156"/>
                  </a:lnTo>
                  <a:lnTo>
                    <a:pt x="7767" y="16156"/>
                  </a:lnTo>
                  <a:lnTo>
                    <a:pt x="8103" y="15939"/>
                  </a:lnTo>
                  <a:lnTo>
                    <a:pt x="8295" y="15939"/>
                  </a:lnTo>
                  <a:lnTo>
                    <a:pt x="8630" y="15808"/>
                  </a:lnTo>
                  <a:lnTo>
                    <a:pt x="9158" y="15808"/>
                  </a:lnTo>
                  <a:lnTo>
                    <a:pt x="9038" y="16897"/>
                  </a:lnTo>
                  <a:lnTo>
                    <a:pt x="9158" y="16505"/>
                  </a:lnTo>
                  <a:lnTo>
                    <a:pt x="9374" y="16331"/>
                  </a:lnTo>
                  <a:lnTo>
                    <a:pt x="9446" y="16156"/>
                  </a:lnTo>
                  <a:lnTo>
                    <a:pt x="9661" y="16156"/>
                  </a:lnTo>
                  <a:lnTo>
                    <a:pt x="10021" y="16331"/>
                  </a:lnTo>
                  <a:lnTo>
                    <a:pt x="10189" y="16331"/>
                  </a:lnTo>
                  <a:lnTo>
                    <a:pt x="10309" y="16156"/>
                  </a:lnTo>
                  <a:lnTo>
                    <a:pt x="10309" y="16679"/>
                  </a:lnTo>
                  <a:lnTo>
                    <a:pt x="10189" y="16897"/>
                  </a:lnTo>
                  <a:lnTo>
                    <a:pt x="10189" y="18116"/>
                  </a:lnTo>
                  <a:lnTo>
                    <a:pt x="10309" y="18334"/>
                  </a:lnTo>
                  <a:lnTo>
                    <a:pt x="10428" y="18682"/>
                  </a:lnTo>
                  <a:lnTo>
                    <a:pt x="10644" y="19205"/>
                  </a:lnTo>
                  <a:lnTo>
                    <a:pt x="10716" y="19553"/>
                  </a:lnTo>
                  <a:lnTo>
                    <a:pt x="10716" y="19945"/>
                  </a:lnTo>
                  <a:lnTo>
                    <a:pt x="10644" y="20642"/>
                  </a:lnTo>
                  <a:lnTo>
                    <a:pt x="10836" y="20860"/>
                  </a:lnTo>
                  <a:lnTo>
                    <a:pt x="11699" y="20860"/>
                  </a:lnTo>
                  <a:lnTo>
                    <a:pt x="11699" y="21034"/>
                  </a:lnTo>
                  <a:lnTo>
                    <a:pt x="11819" y="21208"/>
                  </a:lnTo>
                  <a:lnTo>
                    <a:pt x="11915" y="21382"/>
                  </a:lnTo>
                  <a:lnTo>
                    <a:pt x="11987" y="21600"/>
                  </a:lnTo>
                  <a:lnTo>
                    <a:pt x="12226" y="21600"/>
                  </a:lnTo>
                  <a:lnTo>
                    <a:pt x="12442" y="21208"/>
                  </a:lnTo>
                  <a:lnTo>
                    <a:pt x="12562" y="20860"/>
                  </a:lnTo>
                  <a:lnTo>
                    <a:pt x="12850" y="19945"/>
                  </a:lnTo>
                  <a:lnTo>
                    <a:pt x="12970" y="20076"/>
                  </a:lnTo>
                  <a:lnTo>
                    <a:pt x="13089" y="20294"/>
                  </a:lnTo>
                  <a:lnTo>
                    <a:pt x="13281" y="20860"/>
                  </a:lnTo>
                  <a:lnTo>
                    <a:pt x="14240" y="20860"/>
                  </a:lnTo>
                  <a:lnTo>
                    <a:pt x="14360" y="20642"/>
                  </a:lnTo>
                  <a:lnTo>
                    <a:pt x="14552" y="20642"/>
                  </a:lnTo>
                  <a:lnTo>
                    <a:pt x="14552" y="20511"/>
                  </a:lnTo>
                  <a:lnTo>
                    <a:pt x="14768" y="20076"/>
                  </a:lnTo>
                  <a:lnTo>
                    <a:pt x="14887" y="19771"/>
                  </a:lnTo>
                  <a:lnTo>
                    <a:pt x="14887" y="19423"/>
                  </a:lnTo>
                  <a:lnTo>
                    <a:pt x="15007" y="18856"/>
                  </a:lnTo>
                  <a:lnTo>
                    <a:pt x="15223" y="18682"/>
                  </a:lnTo>
                  <a:lnTo>
                    <a:pt x="15295" y="18465"/>
                  </a:lnTo>
                  <a:lnTo>
                    <a:pt x="15415" y="18334"/>
                  </a:lnTo>
                  <a:lnTo>
                    <a:pt x="15870" y="18682"/>
                  </a:lnTo>
                  <a:lnTo>
                    <a:pt x="16278" y="17898"/>
                  </a:lnTo>
                  <a:lnTo>
                    <a:pt x="16494" y="17768"/>
                  </a:lnTo>
                  <a:lnTo>
                    <a:pt x="16566" y="17594"/>
                  </a:lnTo>
                  <a:lnTo>
                    <a:pt x="17213" y="17594"/>
                  </a:lnTo>
                  <a:lnTo>
                    <a:pt x="17429" y="17376"/>
                  </a:lnTo>
                  <a:lnTo>
                    <a:pt x="17549" y="17245"/>
                  </a:lnTo>
                  <a:lnTo>
                    <a:pt x="17668" y="16897"/>
                  </a:lnTo>
                  <a:lnTo>
                    <a:pt x="17764" y="16156"/>
                  </a:lnTo>
                  <a:lnTo>
                    <a:pt x="17860" y="15808"/>
                  </a:lnTo>
                  <a:lnTo>
                    <a:pt x="17956" y="15590"/>
                  </a:lnTo>
                  <a:lnTo>
                    <a:pt x="18412" y="15808"/>
                  </a:lnTo>
                  <a:lnTo>
                    <a:pt x="18603" y="15590"/>
                  </a:lnTo>
                  <a:lnTo>
                    <a:pt x="18819" y="15416"/>
                  </a:lnTo>
                  <a:lnTo>
                    <a:pt x="19059" y="15068"/>
                  </a:lnTo>
                  <a:lnTo>
                    <a:pt x="19131" y="14850"/>
                  </a:lnTo>
                  <a:lnTo>
                    <a:pt x="19251" y="14502"/>
                  </a:lnTo>
                  <a:lnTo>
                    <a:pt x="19347" y="13979"/>
                  </a:lnTo>
                  <a:lnTo>
                    <a:pt x="19347" y="13631"/>
                  </a:lnTo>
                  <a:lnTo>
                    <a:pt x="19466" y="13195"/>
                  </a:lnTo>
                  <a:lnTo>
                    <a:pt x="19347" y="12673"/>
                  </a:lnTo>
                  <a:lnTo>
                    <a:pt x="19347" y="12324"/>
                  </a:lnTo>
                  <a:lnTo>
                    <a:pt x="19251" y="11802"/>
                  </a:lnTo>
                  <a:lnTo>
                    <a:pt x="19131" y="11453"/>
                  </a:lnTo>
                  <a:lnTo>
                    <a:pt x="19131" y="10539"/>
                  </a:lnTo>
                  <a:lnTo>
                    <a:pt x="19251" y="10365"/>
                  </a:lnTo>
                  <a:lnTo>
                    <a:pt x="19586" y="10147"/>
                  </a:lnTo>
                  <a:lnTo>
                    <a:pt x="19874" y="9798"/>
                  </a:lnTo>
                  <a:lnTo>
                    <a:pt x="20210" y="9624"/>
                  </a:lnTo>
                  <a:lnTo>
                    <a:pt x="20737" y="8927"/>
                  </a:lnTo>
                  <a:lnTo>
                    <a:pt x="20521" y="8535"/>
                  </a:lnTo>
                  <a:lnTo>
                    <a:pt x="20090" y="8361"/>
                  </a:lnTo>
                  <a:lnTo>
                    <a:pt x="19994" y="8187"/>
                  </a:lnTo>
                  <a:lnTo>
                    <a:pt x="19754" y="7969"/>
                  </a:lnTo>
                  <a:lnTo>
                    <a:pt x="19682" y="7621"/>
                  </a:lnTo>
                  <a:lnTo>
                    <a:pt x="19682" y="7273"/>
                  </a:lnTo>
                  <a:lnTo>
                    <a:pt x="19754" y="7098"/>
                  </a:lnTo>
                  <a:lnTo>
                    <a:pt x="19994" y="6881"/>
                  </a:lnTo>
                  <a:lnTo>
                    <a:pt x="20953" y="7273"/>
                  </a:lnTo>
                  <a:lnTo>
                    <a:pt x="21145" y="7273"/>
                  </a:lnTo>
                  <a:lnTo>
                    <a:pt x="21145" y="7098"/>
                  </a:lnTo>
                  <a:lnTo>
                    <a:pt x="21384" y="6750"/>
                  </a:lnTo>
                  <a:lnTo>
                    <a:pt x="21480" y="6184"/>
                  </a:lnTo>
                  <a:lnTo>
                    <a:pt x="21600" y="5792"/>
                  </a:lnTo>
                  <a:lnTo>
                    <a:pt x="21600" y="5661"/>
                  </a:lnTo>
                  <a:lnTo>
                    <a:pt x="21049" y="4921"/>
                  </a:lnTo>
                  <a:lnTo>
                    <a:pt x="20857" y="4921"/>
                  </a:lnTo>
                  <a:lnTo>
                    <a:pt x="20737" y="5095"/>
                  </a:lnTo>
                  <a:lnTo>
                    <a:pt x="20521" y="5226"/>
                  </a:lnTo>
                  <a:lnTo>
                    <a:pt x="20329" y="5661"/>
                  </a:lnTo>
                  <a:lnTo>
                    <a:pt x="20090" y="6010"/>
                  </a:lnTo>
                  <a:lnTo>
                    <a:pt x="19874" y="5661"/>
                  </a:lnTo>
                  <a:lnTo>
                    <a:pt x="19586" y="5444"/>
                  </a:lnTo>
                  <a:lnTo>
                    <a:pt x="19131" y="5095"/>
                  </a:lnTo>
                  <a:lnTo>
                    <a:pt x="18819" y="4703"/>
                  </a:lnTo>
                  <a:lnTo>
                    <a:pt x="18723" y="4573"/>
                  </a:lnTo>
                  <a:lnTo>
                    <a:pt x="18723" y="4355"/>
                  </a:lnTo>
                  <a:lnTo>
                    <a:pt x="18603" y="4224"/>
                  </a:lnTo>
                  <a:lnTo>
                    <a:pt x="18603" y="3832"/>
                  </a:lnTo>
                  <a:lnTo>
                    <a:pt x="18483" y="3484"/>
                  </a:lnTo>
                  <a:lnTo>
                    <a:pt x="18483" y="3266"/>
                  </a:lnTo>
                  <a:lnTo>
                    <a:pt x="18196" y="3135"/>
                  </a:lnTo>
                  <a:lnTo>
                    <a:pt x="17860" y="3135"/>
                  </a:lnTo>
                  <a:lnTo>
                    <a:pt x="17764" y="2918"/>
                  </a:lnTo>
                  <a:lnTo>
                    <a:pt x="17668" y="2744"/>
                  </a:lnTo>
                  <a:lnTo>
                    <a:pt x="17549" y="2395"/>
                  </a:lnTo>
                  <a:lnTo>
                    <a:pt x="17549" y="2177"/>
                  </a:lnTo>
                  <a:lnTo>
                    <a:pt x="17429" y="2047"/>
                  </a:lnTo>
                  <a:lnTo>
                    <a:pt x="17141" y="1655"/>
                  </a:lnTo>
                  <a:lnTo>
                    <a:pt x="16805" y="1306"/>
                  </a:lnTo>
                  <a:lnTo>
                    <a:pt x="16494" y="1089"/>
                  </a:lnTo>
                  <a:lnTo>
                    <a:pt x="16158" y="566"/>
                  </a:lnTo>
                  <a:lnTo>
                    <a:pt x="15942" y="392"/>
                  </a:lnTo>
                  <a:lnTo>
                    <a:pt x="15870" y="218"/>
                  </a:lnTo>
                  <a:lnTo>
                    <a:pt x="15750" y="0"/>
                  </a:lnTo>
                  <a:lnTo>
                    <a:pt x="15631" y="218"/>
                  </a:lnTo>
                  <a:lnTo>
                    <a:pt x="15631" y="392"/>
                  </a:lnTo>
                  <a:lnTo>
                    <a:pt x="15535" y="566"/>
                  </a:lnTo>
                  <a:lnTo>
                    <a:pt x="15415" y="740"/>
                  </a:lnTo>
                  <a:lnTo>
                    <a:pt x="15870" y="4355"/>
                  </a:lnTo>
                  <a:lnTo>
                    <a:pt x="14552" y="4921"/>
                  </a:lnTo>
                  <a:lnTo>
                    <a:pt x="14360" y="4703"/>
                  </a:lnTo>
                  <a:lnTo>
                    <a:pt x="14240" y="4573"/>
                  </a:lnTo>
                  <a:lnTo>
                    <a:pt x="14144" y="4355"/>
                  </a:lnTo>
                  <a:lnTo>
                    <a:pt x="14024" y="4006"/>
                  </a:lnTo>
                  <a:lnTo>
                    <a:pt x="13833" y="3484"/>
                  </a:lnTo>
                  <a:lnTo>
                    <a:pt x="13713" y="3266"/>
                  </a:lnTo>
                  <a:lnTo>
                    <a:pt x="13209" y="3266"/>
                  </a:lnTo>
                  <a:lnTo>
                    <a:pt x="12970" y="3484"/>
                  </a:lnTo>
                  <a:lnTo>
                    <a:pt x="12754" y="3832"/>
                  </a:lnTo>
                  <a:lnTo>
                    <a:pt x="12634" y="4006"/>
                  </a:lnTo>
                  <a:lnTo>
                    <a:pt x="12442" y="4355"/>
                  </a:lnTo>
                  <a:lnTo>
                    <a:pt x="12346" y="4921"/>
                  </a:lnTo>
                  <a:lnTo>
                    <a:pt x="12346" y="5226"/>
                  </a:lnTo>
                  <a:lnTo>
                    <a:pt x="11699" y="5226"/>
                  </a:lnTo>
                  <a:lnTo>
                    <a:pt x="11483" y="5444"/>
                  </a:lnTo>
                  <a:lnTo>
                    <a:pt x="11291" y="5444"/>
                  </a:lnTo>
                  <a:lnTo>
                    <a:pt x="11052" y="5661"/>
                  </a:lnTo>
                  <a:lnTo>
                    <a:pt x="10956" y="4921"/>
                  </a:lnTo>
                  <a:lnTo>
                    <a:pt x="10716" y="4573"/>
                  </a:lnTo>
                  <a:lnTo>
                    <a:pt x="10644" y="4355"/>
                  </a:lnTo>
                  <a:lnTo>
                    <a:pt x="10428" y="4355"/>
                  </a:lnTo>
                  <a:lnTo>
                    <a:pt x="10309" y="4573"/>
                  </a:lnTo>
                  <a:lnTo>
                    <a:pt x="10093" y="4703"/>
                  </a:lnTo>
                  <a:lnTo>
                    <a:pt x="9901" y="4921"/>
                  </a:lnTo>
                  <a:lnTo>
                    <a:pt x="9446" y="4921"/>
                  </a:lnTo>
                  <a:lnTo>
                    <a:pt x="9374" y="5661"/>
                  </a:lnTo>
                  <a:lnTo>
                    <a:pt x="9254" y="6184"/>
                  </a:lnTo>
                  <a:lnTo>
                    <a:pt x="9158" y="6532"/>
                  </a:lnTo>
                  <a:lnTo>
                    <a:pt x="9038" y="6881"/>
                  </a:lnTo>
                  <a:lnTo>
                    <a:pt x="8798" y="7273"/>
                  </a:lnTo>
                  <a:lnTo>
                    <a:pt x="8726" y="7447"/>
                  </a:lnTo>
                  <a:lnTo>
                    <a:pt x="8295" y="7447"/>
                  </a:lnTo>
                  <a:lnTo>
                    <a:pt x="8103" y="7273"/>
                  </a:lnTo>
                  <a:lnTo>
                    <a:pt x="7528" y="7273"/>
                  </a:lnTo>
                  <a:lnTo>
                    <a:pt x="7336" y="7447"/>
                  </a:lnTo>
                  <a:lnTo>
                    <a:pt x="7240" y="7447"/>
                  </a:lnTo>
                  <a:lnTo>
                    <a:pt x="5610" y="6881"/>
                  </a:lnTo>
                  <a:lnTo>
                    <a:pt x="5442" y="6881"/>
                  </a:lnTo>
                  <a:lnTo>
                    <a:pt x="5322" y="7098"/>
                  </a:lnTo>
                  <a:lnTo>
                    <a:pt x="4986" y="7273"/>
                  </a:lnTo>
                  <a:lnTo>
                    <a:pt x="4795" y="7839"/>
                  </a:lnTo>
                  <a:lnTo>
                    <a:pt x="4579" y="8187"/>
                  </a:lnTo>
                  <a:lnTo>
                    <a:pt x="4459" y="8361"/>
                  </a:lnTo>
                  <a:lnTo>
                    <a:pt x="4459" y="8535"/>
                  </a:lnTo>
                  <a:lnTo>
                    <a:pt x="4339" y="9058"/>
                  </a:lnTo>
                  <a:lnTo>
                    <a:pt x="4339" y="9450"/>
                  </a:lnTo>
                  <a:lnTo>
                    <a:pt x="4267" y="9624"/>
                  </a:lnTo>
                  <a:lnTo>
                    <a:pt x="4147" y="9624"/>
                  </a:lnTo>
                  <a:lnTo>
                    <a:pt x="3716" y="9276"/>
                  </a:lnTo>
                  <a:lnTo>
                    <a:pt x="3284" y="9798"/>
                  </a:lnTo>
                  <a:lnTo>
                    <a:pt x="3069" y="10147"/>
                  </a:lnTo>
                  <a:lnTo>
                    <a:pt x="2349" y="10147"/>
                  </a:lnTo>
                  <a:lnTo>
                    <a:pt x="2134" y="10365"/>
                  </a:lnTo>
                  <a:lnTo>
                    <a:pt x="1918" y="10713"/>
                  </a:lnTo>
                  <a:lnTo>
                    <a:pt x="1726" y="10887"/>
                  </a:lnTo>
                  <a:lnTo>
                    <a:pt x="1271" y="11453"/>
                  </a:lnTo>
                  <a:lnTo>
                    <a:pt x="959" y="11976"/>
                  </a:lnTo>
                  <a:lnTo>
                    <a:pt x="623" y="11235"/>
                  </a:lnTo>
                  <a:lnTo>
                    <a:pt x="0" y="13065"/>
                  </a:lnTo>
                  <a:lnTo>
                    <a:pt x="216" y="14327"/>
                  </a:lnTo>
                  <a:close/>
                </a:path>
              </a:pathLst>
            </a:custGeom>
            <a:solidFill>
              <a:srgbClr val="FF9900"/>
            </a:solidFill>
            <a:ln w="3175" cap="flat">
              <a:solidFill>
                <a:srgbClr val="B9BFD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48" name="Freeform 9"/>
            <p:cNvSpPr/>
            <p:nvPr/>
          </p:nvSpPr>
          <p:spPr>
            <a:xfrm>
              <a:off x="1665432" y="1104591"/>
              <a:ext cx="835264" cy="909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" y="16324"/>
                  </a:moveTo>
                  <a:lnTo>
                    <a:pt x="2218" y="16324"/>
                  </a:lnTo>
                  <a:lnTo>
                    <a:pt x="2608" y="16466"/>
                  </a:lnTo>
                  <a:lnTo>
                    <a:pt x="2958" y="16466"/>
                  </a:lnTo>
                  <a:lnTo>
                    <a:pt x="3075" y="16607"/>
                  </a:lnTo>
                  <a:lnTo>
                    <a:pt x="3269" y="16607"/>
                  </a:lnTo>
                  <a:lnTo>
                    <a:pt x="3269" y="16713"/>
                  </a:lnTo>
                  <a:lnTo>
                    <a:pt x="3464" y="16890"/>
                  </a:lnTo>
                  <a:lnTo>
                    <a:pt x="3464" y="17068"/>
                  </a:lnTo>
                  <a:lnTo>
                    <a:pt x="3814" y="17351"/>
                  </a:lnTo>
                  <a:lnTo>
                    <a:pt x="3814" y="17492"/>
                  </a:lnTo>
                  <a:lnTo>
                    <a:pt x="4009" y="17492"/>
                  </a:lnTo>
                  <a:lnTo>
                    <a:pt x="4125" y="17599"/>
                  </a:lnTo>
                  <a:lnTo>
                    <a:pt x="4476" y="17492"/>
                  </a:lnTo>
                  <a:lnTo>
                    <a:pt x="4865" y="17492"/>
                  </a:lnTo>
                  <a:lnTo>
                    <a:pt x="4865" y="18059"/>
                  </a:lnTo>
                  <a:lnTo>
                    <a:pt x="4670" y="18236"/>
                  </a:lnTo>
                  <a:lnTo>
                    <a:pt x="4670" y="18838"/>
                  </a:lnTo>
                  <a:lnTo>
                    <a:pt x="5021" y="18838"/>
                  </a:lnTo>
                  <a:lnTo>
                    <a:pt x="5332" y="18484"/>
                  </a:lnTo>
                  <a:lnTo>
                    <a:pt x="5332" y="18378"/>
                  </a:lnTo>
                  <a:lnTo>
                    <a:pt x="5721" y="18378"/>
                  </a:lnTo>
                  <a:lnTo>
                    <a:pt x="5721" y="18661"/>
                  </a:lnTo>
                  <a:lnTo>
                    <a:pt x="5877" y="18838"/>
                  </a:lnTo>
                  <a:lnTo>
                    <a:pt x="5877" y="18944"/>
                  </a:lnTo>
                  <a:lnTo>
                    <a:pt x="6071" y="19121"/>
                  </a:lnTo>
                  <a:lnTo>
                    <a:pt x="6071" y="19263"/>
                  </a:lnTo>
                  <a:lnTo>
                    <a:pt x="6188" y="19121"/>
                  </a:lnTo>
                  <a:lnTo>
                    <a:pt x="6383" y="19121"/>
                  </a:lnTo>
                  <a:lnTo>
                    <a:pt x="6577" y="18944"/>
                  </a:lnTo>
                  <a:lnTo>
                    <a:pt x="6733" y="18838"/>
                  </a:lnTo>
                  <a:lnTo>
                    <a:pt x="7122" y="18838"/>
                  </a:lnTo>
                  <a:lnTo>
                    <a:pt x="7239" y="18944"/>
                  </a:lnTo>
                  <a:lnTo>
                    <a:pt x="7589" y="19121"/>
                  </a:lnTo>
                  <a:lnTo>
                    <a:pt x="7978" y="19263"/>
                  </a:lnTo>
                  <a:lnTo>
                    <a:pt x="8251" y="19723"/>
                  </a:lnTo>
                  <a:lnTo>
                    <a:pt x="8796" y="20007"/>
                  </a:lnTo>
                  <a:lnTo>
                    <a:pt x="9302" y="20290"/>
                  </a:lnTo>
                  <a:lnTo>
                    <a:pt x="9846" y="20609"/>
                  </a:lnTo>
                  <a:lnTo>
                    <a:pt x="11053" y="20609"/>
                  </a:lnTo>
                  <a:lnTo>
                    <a:pt x="11248" y="20715"/>
                  </a:lnTo>
                  <a:lnTo>
                    <a:pt x="11364" y="20892"/>
                  </a:lnTo>
                  <a:lnTo>
                    <a:pt x="11559" y="21175"/>
                  </a:lnTo>
                  <a:lnTo>
                    <a:pt x="11909" y="21600"/>
                  </a:lnTo>
                  <a:lnTo>
                    <a:pt x="11754" y="21317"/>
                  </a:lnTo>
                  <a:lnTo>
                    <a:pt x="12415" y="21033"/>
                  </a:lnTo>
                  <a:lnTo>
                    <a:pt x="12571" y="20892"/>
                  </a:lnTo>
                  <a:lnTo>
                    <a:pt x="12960" y="20715"/>
                  </a:lnTo>
                  <a:lnTo>
                    <a:pt x="13155" y="20431"/>
                  </a:lnTo>
                  <a:lnTo>
                    <a:pt x="13155" y="20148"/>
                  </a:lnTo>
                  <a:lnTo>
                    <a:pt x="13310" y="19546"/>
                  </a:lnTo>
                  <a:lnTo>
                    <a:pt x="13622" y="19546"/>
                  </a:lnTo>
                  <a:lnTo>
                    <a:pt x="13972" y="19723"/>
                  </a:lnTo>
                  <a:lnTo>
                    <a:pt x="14361" y="20007"/>
                  </a:lnTo>
                  <a:lnTo>
                    <a:pt x="15023" y="20431"/>
                  </a:lnTo>
                  <a:lnTo>
                    <a:pt x="15373" y="20431"/>
                  </a:lnTo>
                  <a:lnTo>
                    <a:pt x="15529" y="20609"/>
                  </a:lnTo>
                  <a:lnTo>
                    <a:pt x="16229" y="20290"/>
                  </a:lnTo>
                  <a:lnTo>
                    <a:pt x="16930" y="20609"/>
                  </a:lnTo>
                  <a:lnTo>
                    <a:pt x="17942" y="20609"/>
                  </a:lnTo>
                  <a:lnTo>
                    <a:pt x="18136" y="20431"/>
                  </a:lnTo>
                  <a:lnTo>
                    <a:pt x="18331" y="20431"/>
                  </a:lnTo>
                  <a:lnTo>
                    <a:pt x="18486" y="20148"/>
                  </a:lnTo>
                  <a:lnTo>
                    <a:pt x="18486" y="19405"/>
                  </a:lnTo>
                  <a:lnTo>
                    <a:pt x="19343" y="19405"/>
                  </a:lnTo>
                  <a:lnTo>
                    <a:pt x="18992" y="18378"/>
                  </a:lnTo>
                  <a:lnTo>
                    <a:pt x="20004" y="16890"/>
                  </a:lnTo>
                  <a:lnTo>
                    <a:pt x="20549" y="17492"/>
                  </a:lnTo>
                  <a:lnTo>
                    <a:pt x="21055" y="17068"/>
                  </a:lnTo>
                  <a:lnTo>
                    <a:pt x="21600" y="16713"/>
                  </a:lnTo>
                  <a:lnTo>
                    <a:pt x="21055" y="16607"/>
                  </a:lnTo>
                  <a:lnTo>
                    <a:pt x="20861" y="16607"/>
                  </a:lnTo>
                  <a:lnTo>
                    <a:pt x="20861" y="16182"/>
                  </a:lnTo>
                  <a:lnTo>
                    <a:pt x="21055" y="16005"/>
                  </a:lnTo>
                  <a:lnTo>
                    <a:pt x="21055" y="15722"/>
                  </a:lnTo>
                  <a:lnTo>
                    <a:pt x="21250" y="15580"/>
                  </a:lnTo>
                  <a:lnTo>
                    <a:pt x="21250" y="15297"/>
                  </a:lnTo>
                  <a:lnTo>
                    <a:pt x="21055" y="15014"/>
                  </a:lnTo>
                  <a:lnTo>
                    <a:pt x="21055" y="14695"/>
                  </a:lnTo>
                  <a:lnTo>
                    <a:pt x="20861" y="14553"/>
                  </a:lnTo>
                  <a:lnTo>
                    <a:pt x="20705" y="14412"/>
                  </a:lnTo>
                  <a:lnTo>
                    <a:pt x="20705" y="14235"/>
                  </a:lnTo>
                  <a:lnTo>
                    <a:pt x="20199" y="13951"/>
                  </a:lnTo>
                  <a:lnTo>
                    <a:pt x="20394" y="13527"/>
                  </a:lnTo>
                  <a:lnTo>
                    <a:pt x="20394" y="13243"/>
                  </a:lnTo>
                  <a:lnTo>
                    <a:pt x="20004" y="13066"/>
                  </a:lnTo>
                  <a:lnTo>
                    <a:pt x="19849" y="12783"/>
                  </a:lnTo>
                  <a:lnTo>
                    <a:pt x="19849" y="12464"/>
                  </a:lnTo>
                  <a:lnTo>
                    <a:pt x="19654" y="12181"/>
                  </a:lnTo>
                  <a:lnTo>
                    <a:pt x="19537" y="11579"/>
                  </a:lnTo>
                  <a:lnTo>
                    <a:pt x="19343" y="11296"/>
                  </a:lnTo>
                  <a:lnTo>
                    <a:pt x="18992" y="11190"/>
                  </a:lnTo>
                  <a:lnTo>
                    <a:pt x="18798" y="10871"/>
                  </a:lnTo>
                  <a:lnTo>
                    <a:pt x="18603" y="10729"/>
                  </a:lnTo>
                  <a:lnTo>
                    <a:pt x="18603" y="10588"/>
                  </a:lnTo>
                  <a:lnTo>
                    <a:pt x="18486" y="10304"/>
                  </a:lnTo>
                  <a:lnTo>
                    <a:pt x="18486" y="9986"/>
                  </a:lnTo>
                  <a:lnTo>
                    <a:pt x="18331" y="9702"/>
                  </a:lnTo>
                  <a:lnTo>
                    <a:pt x="18331" y="9419"/>
                  </a:lnTo>
                  <a:lnTo>
                    <a:pt x="18486" y="9242"/>
                  </a:lnTo>
                  <a:lnTo>
                    <a:pt x="18603" y="9242"/>
                  </a:lnTo>
                  <a:lnTo>
                    <a:pt x="18798" y="9100"/>
                  </a:lnTo>
                  <a:lnTo>
                    <a:pt x="19343" y="9100"/>
                  </a:lnTo>
                  <a:lnTo>
                    <a:pt x="19537" y="8817"/>
                  </a:lnTo>
                  <a:lnTo>
                    <a:pt x="19537" y="7932"/>
                  </a:lnTo>
                  <a:lnTo>
                    <a:pt x="19343" y="7755"/>
                  </a:lnTo>
                  <a:lnTo>
                    <a:pt x="19148" y="7471"/>
                  </a:lnTo>
                  <a:lnTo>
                    <a:pt x="18603" y="7047"/>
                  </a:lnTo>
                  <a:lnTo>
                    <a:pt x="18331" y="6586"/>
                  </a:lnTo>
                  <a:lnTo>
                    <a:pt x="18136" y="6409"/>
                  </a:lnTo>
                  <a:lnTo>
                    <a:pt x="17942" y="6303"/>
                  </a:lnTo>
                  <a:lnTo>
                    <a:pt x="17747" y="6161"/>
                  </a:lnTo>
                  <a:lnTo>
                    <a:pt x="17747" y="5984"/>
                  </a:lnTo>
                  <a:lnTo>
                    <a:pt x="17942" y="5878"/>
                  </a:lnTo>
                  <a:lnTo>
                    <a:pt x="18136" y="5701"/>
                  </a:lnTo>
                  <a:lnTo>
                    <a:pt x="18486" y="5595"/>
                  </a:lnTo>
                  <a:lnTo>
                    <a:pt x="18486" y="4993"/>
                  </a:lnTo>
                  <a:lnTo>
                    <a:pt x="18331" y="4816"/>
                  </a:lnTo>
                  <a:lnTo>
                    <a:pt x="18331" y="4710"/>
                  </a:lnTo>
                  <a:lnTo>
                    <a:pt x="18486" y="4108"/>
                  </a:lnTo>
                  <a:lnTo>
                    <a:pt x="18486" y="3930"/>
                  </a:lnTo>
                  <a:lnTo>
                    <a:pt x="18331" y="3930"/>
                  </a:lnTo>
                  <a:lnTo>
                    <a:pt x="18331" y="3824"/>
                  </a:lnTo>
                  <a:lnTo>
                    <a:pt x="18136" y="3647"/>
                  </a:lnTo>
                  <a:lnTo>
                    <a:pt x="18136" y="3045"/>
                  </a:lnTo>
                  <a:lnTo>
                    <a:pt x="17942" y="2939"/>
                  </a:lnTo>
                  <a:lnTo>
                    <a:pt x="17942" y="2762"/>
                  </a:lnTo>
                  <a:lnTo>
                    <a:pt x="17280" y="2762"/>
                  </a:lnTo>
                  <a:lnTo>
                    <a:pt x="16930" y="3045"/>
                  </a:lnTo>
                  <a:lnTo>
                    <a:pt x="16541" y="3222"/>
                  </a:lnTo>
                  <a:lnTo>
                    <a:pt x="16074" y="3506"/>
                  </a:lnTo>
                  <a:lnTo>
                    <a:pt x="13972" y="3506"/>
                  </a:lnTo>
                  <a:lnTo>
                    <a:pt x="14166" y="2939"/>
                  </a:lnTo>
                  <a:lnTo>
                    <a:pt x="14166" y="814"/>
                  </a:lnTo>
                  <a:lnTo>
                    <a:pt x="13972" y="460"/>
                  </a:lnTo>
                  <a:lnTo>
                    <a:pt x="13972" y="283"/>
                  </a:lnTo>
                  <a:lnTo>
                    <a:pt x="13622" y="106"/>
                  </a:lnTo>
                  <a:lnTo>
                    <a:pt x="13427" y="0"/>
                  </a:lnTo>
                  <a:lnTo>
                    <a:pt x="13155" y="0"/>
                  </a:lnTo>
                  <a:lnTo>
                    <a:pt x="12765" y="106"/>
                  </a:lnTo>
                  <a:lnTo>
                    <a:pt x="12571" y="283"/>
                  </a:lnTo>
                  <a:lnTo>
                    <a:pt x="12298" y="567"/>
                  </a:lnTo>
                  <a:lnTo>
                    <a:pt x="12104" y="708"/>
                  </a:lnTo>
                  <a:lnTo>
                    <a:pt x="11909" y="814"/>
                  </a:lnTo>
                  <a:lnTo>
                    <a:pt x="11559" y="991"/>
                  </a:lnTo>
                  <a:lnTo>
                    <a:pt x="10897" y="991"/>
                  </a:lnTo>
                  <a:lnTo>
                    <a:pt x="10508" y="814"/>
                  </a:lnTo>
                  <a:lnTo>
                    <a:pt x="10352" y="814"/>
                  </a:lnTo>
                  <a:lnTo>
                    <a:pt x="10041" y="708"/>
                  </a:lnTo>
                  <a:lnTo>
                    <a:pt x="9185" y="991"/>
                  </a:lnTo>
                  <a:lnTo>
                    <a:pt x="8251" y="991"/>
                  </a:lnTo>
                  <a:lnTo>
                    <a:pt x="7784" y="1169"/>
                  </a:lnTo>
                  <a:lnTo>
                    <a:pt x="6928" y="991"/>
                  </a:lnTo>
                  <a:lnTo>
                    <a:pt x="4670" y="991"/>
                  </a:lnTo>
                  <a:lnTo>
                    <a:pt x="4670" y="1452"/>
                  </a:lnTo>
                  <a:lnTo>
                    <a:pt x="4476" y="1593"/>
                  </a:lnTo>
                  <a:lnTo>
                    <a:pt x="4320" y="1735"/>
                  </a:lnTo>
                  <a:lnTo>
                    <a:pt x="4125" y="1877"/>
                  </a:lnTo>
                  <a:lnTo>
                    <a:pt x="4476" y="1877"/>
                  </a:lnTo>
                  <a:lnTo>
                    <a:pt x="4670" y="2160"/>
                  </a:lnTo>
                  <a:lnTo>
                    <a:pt x="4865" y="2160"/>
                  </a:lnTo>
                  <a:lnTo>
                    <a:pt x="4670" y="2337"/>
                  </a:lnTo>
                  <a:lnTo>
                    <a:pt x="4670" y="2479"/>
                  </a:lnTo>
                  <a:lnTo>
                    <a:pt x="4476" y="2620"/>
                  </a:lnTo>
                  <a:lnTo>
                    <a:pt x="4125" y="2620"/>
                  </a:lnTo>
                  <a:lnTo>
                    <a:pt x="4125" y="2939"/>
                  </a:lnTo>
                  <a:lnTo>
                    <a:pt x="4476" y="3222"/>
                  </a:lnTo>
                  <a:lnTo>
                    <a:pt x="4476" y="3506"/>
                  </a:lnTo>
                  <a:lnTo>
                    <a:pt x="3619" y="3506"/>
                  </a:lnTo>
                  <a:lnTo>
                    <a:pt x="3619" y="3930"/>
                  </a:lnTo>
                  <a:lnTo>
                    <a:pt x="4009" y="4249"/>
                  </a:lnTo>
                  <a:lnTo>
                    <a:pt x="4320" y="4391"/>
                  </a:lnTo>
                  <a:lnTo>
                    <a:pt x="4320" y="4532"/>
                  </a:lnTo>
                  <a:lnTo>
                    <a:pt x="4476" y="4710"/>
                  </a:lnTo>
                  <a:lnTo>
                    <a:pt x="4476" y="5276"/>
                  </a:lnTo>
                  <a:lnTo>
                    <a:pt x="4670" y="5595"/>
                  </a:lnTo>
                  <a:lnTo>
                    <a:pt x="4670" y="7471"/>
                  </a:lnTo>
                  <a:lnTo>
                    <a:pt x="4476" y="7755"/>
                  </a:lnTo>
                  <a:lnTo>
                    <a:pt x="3619" y="7755"/>
                  </a:lnTo>
                  <a:lnTo>
                    <a:pt x="3269" y="7649"/>
                  </a:lnTo>
                  <a:lnTo>
                    <a:pt x="2958" y="7649"/>
                  </a:lnTo>
                  <a:lnTo>
                    <a:pt x="2802" y="7471"/>
                  </a:lnTo>
                  <a:lnTo>
                    <a:pt x="2413" y="7649"/>
                  </a:lnTo>
                  <a:lnTo>
                    <a:pt x="2063" y="7755"/>
                  </a:lnTo>
                  <a:lnTo>
                    <a:pt x="1751" y="7932"/>
                  </a:lnTo>
                  <a:lnTo>
                    <a:pt x="1557" y="8215"/>
                  </a:lnTo>
                  <a:lnTo>
                    <a:pt x="1206" y="8640"/>
                  </a:lnTo>
                  <a:lnTo>
                    <a:pt x="895" y="8959"/>
                  </a:lnTo>
                  <a:lnTo>
                    <a:pt x="701" y="9242"/>
                  </a:lnTo>
                  <a:lnTo>
                    <a:pt x="545" y="9525"/>
                  </a:lnTo>
                  <a:lnTo>
                    <a:pt x="545" y="11296"/>
                  </a:lnTo>
                  <a:lnTo>
                    <a:pt x="0" y="12641"/>
                  </a:lnTo>
                  <a:lnTo>
                    <a:pt x="0" y="13066"/>
                  </a:lnTo>
                  <a:lnTo>
                    <a:pt x="156" y="13527"/>
                  </a:lnTo>
                  <a:lnTo>
                    <a:pt x="701" y="14553"/>
                  </a:lnTo>
                  <a:lnTo>
                    <a:pt x="1206" y="15580"/>
                  </a:lnTo>
                  <a:lnTo>
                    <a:pt x="1401" y="16005"/>
                  </a:lnTo>
                  <a:lnTo>
                    <a:pt x="1557" y="16324"/>
                  </a:lnTo>
                  <a:close/>
                </a:path>
              </a:pathLst>
            </a:custGeom>
            <a:solidFill>
              <a:srgbClr val="FF9900"/>
            </a:solidFill>
            <a:ln w="3175" cap="flat">
              <a:solidFill>
                <a:srgbClr val="B9BFD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49" name="Freeform 10"/>
            <p:cNvSpPr/>
            <p:nvPr/>
          </p:nvSpPr>
          <p:spPr>
            <a:xfrm>
              <a:off x="2341113" y="397428"/>
              <a:ext cx="850544" cy="110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108"/>
                  </a:moveTo>
                  <a:lnTo>
                    <a:pt x="20302" y="10375"/>
                  </a:lnTo>
                  <a:lnTo>
                    <a:pt x="20455" y="10141"/>
                  </a:lnTo>
                  <a:lnTo>
                    <a:pt x="20570" y="9906"/>
                  </a:lnTo>
                  <a:lnTo>
                    <a:pt x="20570" y="9408"/>
                  </a:lnTo>
                  <a:lnTo>
                    <a:pt x="19272" y="8529"/>
                  </a:lnTo>
                  <a:lnTo>
                    <a:pt x="18738" y="8910"/>
                  </a:lnTo>
                  <a:lnTo>
                    <a:pt x="17898" y="9261"/>
                  </a:lnTo>
                  <a:lnTo>
                    <a:pt x="17555" y="9554"/>
                  </a:lnTo>
                  <a:lnTo>
                    <a:pt x="17059" y="9554"/>
                  </a:lnTo>
                  <a:lnTo>
                    <a:pt x="16715" y="9642"/>
                  </a:lnTo>
                  <a:lnTo>
                    <a:pt x="15876" y="9642"/>
                  </a:lnTo>
                  <a:lnTo>
                    <a:pt x="15685" y="9554"/>
                  </a:lnTo>
                  <a:lnTo>
                    <a:pt x="15227" y="9408"/>
                  </a:lnTo>
                  <a:lnTo>
                    <a:pt x="14845" y="9173"/>
                  </a:lnTo>
                  <a:lnTo>
                    <a:pt x="14693" y="8910"/>
                  </a:lnTo>
                  <a:lnTo>
                    <a:pt x="14693" y="7942"/>
                  </a:lnTo>
                  <a:lnTo>
                    <a:pt x="14502" y="7796"/>
                  </a:lnTo>
                  <a:lnTo>
                    <a:pt x="14502" y="7708"/>
                  </a:lnTo>
                  <a:lnTo>
                    <a:pt x="14196" y="7444"/>
                  </a:lnTo>
                  <a:lnTo>
                    <a:pt x="13853" y="7063"/>
                  </a:lnTo>
                  <a:lnTo>
                    <a:pt x="11334" y="7063"/>
                  </a:lnTo>
                  <a:lnTo>
                    <a:pt x="11334" y="6829"/>
                  </a:lnTo>
                  <a:lnTo>
                    <a:pt x="11143" y="6594"/>
                  </a:lnTo>
                  <a:lnTo>
                    <a:pt x="11143" y="6331"/>
                  </a:lnTo>
                  <a:lnTo>
                    <a:pt x="10991" y="6243"/>
                  </a:lnTo>
                  <a:lnTo>
                    <a:pt x="10609" y="6008"/>
                  </a:lnTo>
                  <a:lnTo>
                    <a:pt x="10609" y="5862"/>
                  </a:lnTo>
                  <a:lnTo>
                    <a:pt x="10418" y="5744"/>
                  </a:lnTo>
                  <a:lnTo>
                    <a:pt x="10418" y="4924"/>
                  </a:lnTo>
                  <a:lnTo>
                    <a:pt x="9426" y="4924"/>
                  </a:lnTo>
                  <a:lnTo>
                    <a:pt x="9426" y="2579"/>
                  </a:lnTo>
                  <a:lnTo>
                    <a:pt x="9617" y="2198"/>
                  </a:lnTo>
                  <a:lnTo>
                    <a:pt x="8930" y="2198"/>
                  </a:lnTo>
                  <a:lnTo>
                    <a:pt x="8777" y="2081"/>
                  </a:lnTo>
                  <a:lnTo>
                    <a:pt x="8587" y="1964"/>
                  </a:lnTo>
                  <a:lnTo>
                    <a:pt x="8396" y="1612"/>
                  </a:lnTo>
                  <a:lnTo>
                    <a:pt x="8090" y="1377"/>
                  </a:lnTo>
                  <a:lnTo>
                    <a:pt x="7747" y="1026"/>
                  </a:lnTo>
                  <a:lnTo>
                    <a:pt x="7556" y="645"/>
                  </a:lnTo>
                  <a:lnTo>
                    <a:pt x="7404" y="381"/>
                  </a:lnTo>
                  <a:lnTo>
                    <a:pt x="7289" y="293"/>
                  </a:lnTo>
                  <a:lnTo>
                    <a:pt x="6564" y="293"/>
                  </a:lnTo>
                  <a:lnTo>
                    <a:pt x="6564" y="147"/>
                  </a:lnTo>
                  <a:lnTo>
                    <a:pt x="6373" y="0"/>
                  </a:lnTo>
                  <a:lnTo>
                    <a:pt x="6068" y="0"/>
                  </a:lnTo>
                  <a:lnTo>
                    <a:pt x="5915" y="147"/>
                  </a:lnTo>
                  <a:lnTo>
                    <a:pt x="5724" y="293"/>
                  </a:lnTo>
                  <a:lnTo>
                    <a:pt x="5534" y="293"/>
                  </a:lnTo>
                  <a:lnTo>
                    <a:pt x="5343" y="147"/>
                  </a:lnTo>
                  <a:lnTo>
                    <a:pt x="5228" y="147"/>
                  </a:lnTo>
                  <a:lnTo>
                    <a:pt x="5076" y="0"/>
                  </a:lnTo>
                  <a:lnTo>
                    <a:pt x="4694" y="293"/>
                  </a:lnTo>
                  <a:lnTo>
                    <a:pt x="4045" y="293"/>
                  </a:lnTo>
                  <a:lnTo>
                    <a:pt x="3320" y="0"/>
                  </a:lnTo>
                  <a:lnTo>
                    <a:pt x="2023" y="0"/>
                  </a:lnTo>
                  <a:lnTo>
                    <a:pt x="1641" y="293"/>
                  </a:lnTo>
                  <a:lnTo>
                    <a:pt x="1488" y="381"/>
                  </a:lnTo>
                  <a:lnTo>
                    <a:pt x="1298" y="498"/>
                  </a:lnTo>
                  <a:lnTo>
                    <a:pt x="1107" y="645"/>
                  </a:lnTo>
                  <a:lnTo>
                    <a:pt x="992" y="645"/>
                  </a:lnTo>
                  <a:lnTo>
                    <a:pt x="1488" y="1612"/>
                  </a:lnTo>
                  <a:lnTo>
                    <a:pt x="1298" y="1846"/>
                  </a:lnTo>
                  <a:lnTo>
                    <a:pt x="1107" y="1846"/>
                  </a:lnTo>
                  <a:lnTo>
                    <a:pt x="840" y="2081"/>
                  </a:lnTo>
                  <a:lnTo>
                    <a:pt x="458" y="2198"/>
                  </a:lnTo>
                  <a:lnTo>
                    <a:pt x="267" y="2345"/>
                  </a:lnTo>
                  <a:lnTo>
                    <a:pt x="267" y="3165"/>
                  </a:lnTo>
                  <a:lnTo>
                    <a:pt x="992" y="3165"/>
                  </a:lnTo>
                  <a:lnTo>
                    <a:pt x="1107" y="3312"/>
                  </a:lnTo>
                  <a:lnTo>
                    <a:pt x="1488" y="3546"/>
                  </a:lnTo>
                  <a:lnTo>
                    <a:pt x="1488" y="3664"/>
                  </a:lnTo>
                  <a:lnTo>
                    <a:pt x="1641" y="3810"/>
                  </a:lnTo>
                  <a:lnTo>
                    <a:pt x="1641" y="4045"/>
                  </a:lnTo>
                  <a:lnTo>
                    <a:pt x="1832" y="4191"/>
                  </a:lnTo>
                  <a:lnTo>
                    <a:pt x="1298" y="4396"/>
                  </a:lnTo>
                  <a:lnTo>
                    <a:pt x="992" y="4631"/>
                  </a:lnTo>
                  <a:lnTo>
                    <a:pt x="1641" y="5275"/>
                  </a:lnTo>
                  <a:lnTo>
                    <a:pt x="1298" y="6096"/>
                  </a:lnTo>
                  <a:lnTo>
                    <a:pt x="1488" y="6243"/>
                  </a:lnTo>
                  <a:lnTo>
                    <a:pt x="1488" y="6331"/>
                  </a:lnTo>
                  <a:lnTo>
                    <a:pt x="1832" y="6477"/>
                  </a:lnTo>
                  <a:lnTo>
                    <a:pt x="2023" y="6594"/>
                  </a:lnTo>
                  <a:lnTo>
                    <a:pt x="2137" y="6712"/>
                  </a:lnTo>
                  <a:lnTo>
                    <a:pt x="2137" y="6829"/>
                  </a:lnTo>
                  <a:lnTo>
                    <a:pt x="2023" y="7063"/>
                  </a:lnTo>
                  <a:lnTo>
                    <a:pt x="2023" y="7444"/>
                  </a:lnTo>
                  <a:lnTo>
                    <a:pt x="1641" y="7796"/>
                  </a:lnTo>
                  <a:lnTo>
                    <a:pt x="1488" y="7942"/>
                  </a:lnTo>
                  <a:lnTo>
                    <a:pt x="1298" y="8177"/>
                  </a:lnTo>
                  <a:lnTo>
                    <a:pt x="1298" y="8441"/>
                  </a:lnTo>
                  <a:lnTo>
                    <a:pt x="1107" y="8792"/>
                  </a:lnTo>
                  <a:lnTo>
                    <a:pt x="840" y="9760"/>
                  </a:lnTo>
                  <a:lnTo>
                    <a:pt x="1107" y="9994"/>
                  </a:lnTo>
                  <a:lnTo>
                    <a:pt x="1298" y="10141"/>
                  </a:lnTo>
                  <a:lnTo>
                    <a:pt x="1641" y="10375"/>
                  </a:lnTo>
                  <a:lnTo>
                    <a:pt x="2023" y="10580"/>
                  </a:lnTo>
                  <a:lnTo>
                    <a:pt x="2137" y="10961"/>
                  </a:lnTo>
                  <a:lnTo>
                    <a:pt x="2328" y="11225"/>
                  </a:lnTo>
                  <a:lnTo>
                    <a:pt x="2481" y="11606"/>
                  </a:lnTo>
                  <a:lnTo>
                    <a:pt x="2481" y="11958"/>
                  </a:lnTo>
                  <a:lnTo>
                    <a:pt x="2671" y="12192"/>
                  </a:lnTo>
                  <a:lnTo>
                    <a:pt x="2862" y="12339"/>
                  </a:lnTo>
                  <a:lnTo>
                    <a:pt x="3015" y="12573"/>
                  </a:lnTo>
                  <a:lnTo>
                    <a:pt x="3015" y="12925"/>
                  </a:lnTo>
                  <a:lnTo>
                    <a:pt x="2481" y="12925"/>
                  </a:lnTo>
                  <a:lnTo>
                    <a:pt x="2328" y="13071"/>
                  </a:lnTo>
                  <a:lnTo>
                    <a:pt x="2328" y="13658"/>
                  </a:lnTo>
                  <a:lnTo>
                    <a:pt x="2481" y="13892"/>
                  </a:lnTo>
                  <a:lnTo>
                    <a:pt x="2481" y="14185"/>
                  </a:lnTo>
                  <a:lnTo>
                    <a:pt x="2671" y="14390"/>
                  </a:lnTo>
                  <a:lnTo>
                    <a:pt x="2481" y="14537"/>
                  </a:lnTo>
                  <a:lnTo>
                    <a:pt x="2328" y="14771"/>
                  </a:lnTo>
                  <a:lnTo>
                    <a:pt x="1488" y="15006"/>
                  </a:lnTo>
                  <a:lnTo>
                    <a:pt x="840" y="15357"/>
                  </a:lnTo>
                  <a:lnTo>
                    <a:pt x="267" y="15592"/>
                  </a:lnTo>
                  <a:lnTo>
                    <a:pt x="458" y="15856"/>
                  </a:lnTo>
                  <a:lnTo>
                    <a:pt x="458" y="16237"/>
                  </a:lnTo>
                  <a:lnTo>
                    <a:pt x="267" y="16471"/>
                  </a:lnTo>
                  <a:lnTo>
                    <a:pt x="114" y="16823"/>
                  </a:lnTo>
                  <a:lnTo>
                    <a:pt x="0" y="16823"/>
                  </a:lnTo>
                  <a:lnTo>
                    <a:pt x="458" y="16823"/>
                  </a:lnTo>
                  <a:lnTo>
                    <a:pt x="458" y="16969"/>
                  </a:lnTo>
                  <a:lnTo>
                    <a:pt x="649" y="17057"/>
                  </a:lnTo>
                  <a:lnTo>
                    <a:pt x="649" y="17555"/>
                  </a:lnTo>
                  <a:lnTo>
                    <a:pt x="840" y="17702"/>
                  </a:lnTo>
                  <a:lnTo>
                    <a:pt x="840" y="17790"/>
                  </a:lnTo>
                  <a:lnTo>
                    <a:pt x="992" y="17790"/>
                  </a:lnTo>
                  <a:lnTo>
                    <a:pt x="992" y="17936"/>
                  </a:lnTo>
                  <a:lnTo>
                    <a:pt x="840" y="18435"/>
                  </a:lnTo>
                  <a:lnTo>
                    <a:pt x="840" y="18523"/>
                  </a:lnTo>
                  <a:lnTo>
                    <a:pt x="992" y="18669"/>
                  </a:lnTo>
                  <a:lnTo>
                    <a:pt x="992" y="19167"/>
                  </a:lnTo>
                  <a:lnTo>
                    <a:pt x="649" y="19255"/>
                  </a:lnTo>
                  <a:lnTo>
                    <a:pt x="458" y="19402"/>
                  </a:lnTo>
                  <a:lnTo>
                    <a:pt x="267" y="19490"/>
                  </a:lnTo>
                  <a:lnTo>
                    <a:pt x="267" y="19636"/>
                  </a:lnTo>
                  <a:lnTo>
                    <a:pt x="458" y="19754"/>
                  </a:lnTo>
                  <a:lnTo>
                    <a:pt x="649" y="19842"/>
                  </a:lnTo>
                  <a:lnTo>
                    <a:pt x="840" y="19988"/>
                  </a:lnTo>
                  <a:lnTo>
                    <a:pt x="1107" y="20369"/>
                  </a:lnTo>
                  <a:lnTo>
                    <a:pt x="1641" y="20721"/>
                  </a:lnTo>
                  <a:lnTo>
                    <a:pt x="1832" y="20955"/>
                  </a:lnTo>
                  <a:lnTo>
                    <a:pt x="2023" y="21102"/>
                  </a:lnTo>
                  <a:lnTo>
                    <a:pt x="2023" y="21453"/>
                  </a:lnTo>
                  <a:lnTo>
                    <a:pt x="2481" y="21600"/>
                  </a:lnTo>
                  <a:lnTo>
                    <a:pt x="3167" y="21600"/>
                  </a:lnTo>
                  <a:lnTo>
                    <a:pt x="3320" y="21453"/>
                  </a:lnTo>
                  <a:lnTo>
                    <a:pt x="3320" y="21336"/>
                  </a:lnTo>
                  <a:lnTo>
                    <a:pt x="3511" y="21102"/>
                  </a:lnTo>
                  <a:lnTo>
                    <a:pt x="3702" y="20955"/>
                  </a:lnTo>
                  <a:lnTo>
                    <a:pt x="3854" y="20955"/>
                  </a:lnTo>
                  <a:lnTo>
                    <a:pt x="4045" y="20867"/>
                  </a:lnTo>
                  <a:lnTo>
                    <a:pt x="4236" y="20721"/>
                  </a:lnTo>
                  <a:lnTo>
                    <a:pt x="5343" y="20721"/>
                  </a:lnTo>
                  <a:lnTo>
                    <a:pt x="5724" y="20486"/>
                  </a:lnTo>
                  <a:lnTo>
                    <a:pt x="5724" y="20369"/>
                  </a:lnTo>
                  <a:lnTo>
                    <a:pt x="5915" y="20369"/>
                  </a:lnTo>
                  <a:lnTo>
                    <a:pt x="6259" y="20486"/>
                  </a:lnTo>
                  <a:lnTo>
                    <a:pt x="6564" y="20721"/>
                  </a:lnTo>
                  <a:lnTo>
                    <a:pt x="7098" y="21102"/>
                  </a:lnTo>
                  <a:lnTo>
                    <a:pt x="7404" y="20867"/>
                  </a:lnTo>
                  <a:lnTo>
                    <a:pt x="7556" y="20604"/>
                  </a:lnTo>
                  <a:lnTo>
                    <a:pt x="7938" y="20369"/>
                  </a:lnTo>
                  <a:lnTo>
                    <a:pt x="8090" y="20369"/>
                  </a:lnTo>
                  <a:lnTo>
                    <a:pt x="8281" y="20223"/>
                  </a:lnTo>
                  <a:lnTo>
                    <a:pt x="8930" y="20369"/>
                  </a:lnTo>
                  <a:lnTo>
                    <a:pt x="9312" y="20135"/>
                  </a:lnTo>
                  <a:lnTo>
                    <a:pt x="9617" y="19988"/>
                  </a:lnTo>
                  <a:lnTo>
                    <a:pt x="10151" y="19988"/>
                  </a:lnTo>
                  <a:lnTo>
                    <a:pt x="10304" y="20135"/>
                  </a:lnTo>
                  <a:lnTo>
                    <a:pt x="10304" y="20223"/>
                  </a:lnTo>
                  <a:lnTo>
                    <a:pt x="11143" y="20223"/>
                  </a:lnTo>
                  <a:lnTo>
                    <a:pt x="11449" y="20135"/>
                  </a:lnTo>
                  <a:lnTo>
                    <a:pt x="11640" y="19988"/>
                  </a:lnTo>
                  <a:lnTo>
                    <a:pt x="11792" y="19842"/>
                  </a:lnTo>
                  <a:lnTo>
                    <a:pt x="11792" y="19636"/>
                  </a:lnTo>
                  <a:lnTo>
                    <a:pt x="12174" y="19255"/>
                  </a:lnTo>
                  <a:lnTo>
                    <a:pt x="12479" y="19167"/>
                  </a:lnTo>
                  <a:lnTo>
                    <a:pt x="13166" y="18669"/>
                  </a:lnTo>
                  <a:lnTo>
                    <a:pt x="13471" y="18523"/>
                  </a:lnTo>
                  <a:lnTo>
                    <a:pt x="13471" y="18054"/>
                  </a:lnTo>
                  <a:lnTo>
                    <a:pt x="13357" y="17936"/>
                  </a:lnTo>
                  <a:lnTo>
                    <a:pt x="13357" y="17702"/>
                  </a:lnTo>
                  <a:lnTo>
                    <a:pt x="13471" y="17555"/>
                  </a:lnTo>
                  <a:lnTo>
                    <a:pt x="13853" y="17321"/>
                  </a:lnTo>
                  <a:lnTo>
                    <a:pt x="13853" y="17204"/>
                  </a:lnTo>
                  <a:lnTo>
                    <a:pt x="14006" y="17057"/>
                  </a:lnTo>
                  <a:lnTo>
                    <a:pt x="14006" y="15738"/>
                  </a:lnTo>
                  <a:lnTo>
                    <a:pt x="14387" y="15592"/>
                  </a:lnTo>
                  <a:lnTo>
                    <a:pt x="14845" y="15357"/>
                  </a:lnTo>
                  <a:lnTo>
                    <a:pt x="15380" y="15211"/>
                  </a:lnTo>
                  <a:lnTo>
                    <a:pt x="15685" y="15123"/>
                  </a:lnTo>
                  <a:lnTo>
                    <a:pt x="15876" y="15123"/>
                  </a:lnTo>
                  <a:lnTo>
                    <a:pt x="15876" y="15504"/>
                  </a:lnTo>
                  <a:lnTo>
                    <a:pt x="16066" y="15592"/>
                  </a:lnTo>
                  <a:lnTo>
                    <a:pt x="16410" y="15738"/>
                  </a:lnTo>
                  <a:lnTo>
                    <a:pt x="17059" y="15738"/>
                  </a:lnTo>
                  <a:lnTo>
                    <a:pt x="17898" y="15856"/>
                  </a:lnTo>
                  <a:lnTo>
                    <a:pt x="18089" y="15856"/>
                  </a:lnTo>
                  <a:lnTo>
                    <a:pt x="18089" y="15592"/>
                  </a:lnTo>
                  <a:lnTo>
                    <a:pt x="18242" y="15357"/>
                  </a:lnTo>
                  <a:lnTo>
                    <a:pt x="18547" y="15123"/>
                  </a:lnTo>
                  <a:lnTo>
                    <a:pt x="18738" y="15006"/>
                  </a:lnTo>
                  <a:lnTo>
                    <a:pt x="19081" y="14771"/>
                  </a:lnTo>
                  <a:lnTo>
                    <a:pt x="19081" y="14625"/>
                  </a:lnTo>
                  <a:lnTo>
                    <a:pt x="19272" y="14390"/>
                  </a:lnTo>
                  <a:lnTo>
                    <a:pt x="19463" y="14273"/>
                  </a:lnTo>
                  <a:lnTo>
                    <a:pt x="19463" y="14185"/>
                  </a:lnTo>
                  <a:lnTo>
                    <a:pt x="19272" y="13892"/>
                  </a:lnTo>
                  <a:lnTo>
                    <a:pt x="19272" y="13540"/>
                  </a:lnTo>
                  <a:lnTo>
                    <a:pt x="19463" y="13306"/>
                  </a:lnTo>
                  <a:lnTo>
                    <a:pt x="19577" y="13159"/>
                  </a:lnTo>
                  <a:lnTo>
                    <a:pt x="19921" y="13071"/>
                  </a:lnTo>
                  <a:lnTo>
                    <a:pt x="19921" y="12925"/>
                  </a:lnTo>
                  <a:lnTo>
                    <a:pt x="20112" y="12808"/>
                  </a:lnTo>
                  <a:lnTo>
                    <a:pt x="20112" y="12192"/>
                  </a:lnTo>
                  <a:lnTo>
                    <a:pt x="20302" y="11840"/>
                  </a:lnTo>
                  <a:lnTo>
                    <a:pt x="20570" y="11958"/>
                  </a:lnTo>
                  <a:lnTo>
                    <a:pt x="20951" y="12192"/>
                  </a:lnTo>
                  <a:lnTo>
                    <a:pt x="21486" y="11459"/>
                  </a:lnTo>
                  <a:lnTo>
                    <a:pt x="21600" y="11108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50" name="Freeform 11"/>
            <p:cNvSpPr/>
            <p:nvPr/>
          </p:nvSpPr>
          <p:spPr>
            <a:xfrm>
              <a:off x="3162911" y="852586"/>
              <a:ext cx="1054266" cy="85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75" y="15203"/>
                  </a:moveTo>
                  <a:lnTo>
                    <a:pt x="4530" y="15015"/>
                  </a:lnTo>
                  <a:lnTo>
                    <a:pt x="4684" y="15203"/>
                  </a:lnTo>
                  <a:lnTo>
                    <a:pt x="4776" y="15353"/>
                  </a:lnTo>
                  <a:lnTo>
                    <a:pt x="5053" y="15504"/>
                  </a:lnTo>
                  <a:lnTo>
                    <a:pt x="5485" y="15955"/>
                  </a:lnTo>
                  <a:lnTo>
                    <a:pt x="5885" y="16144"/>
                  </a:lnTo>
                  <a:lnTo>
                    <a:pt x="6317" y="16445"/>
                  </a:lnTo>
                  <a:lnTo>
                    <a:pt x="6686" y="16783"/>
                  </a:lnTo>
                  <a:lnTo>
                    <a:pt x="6841" y="16896"/>
                  </a:lnTo>
                  <a:lnTo>
                    <a:pt x="6841" y="17084"/>
                  </a:lnTo>
                  <a:lnTo>
                    <a:pt x="6995" y="17385"/>
                  </a:lnTo>
                  <a:lnTo>
                    <a:pt x="7118" y="17536"/>
                  </a:lnTo>
                  <a:lnTo>
                    <a:pt x="7241" y="17724"/>
                  </a:lnTo>
                  <a:lnTo>
                    <a:pt x="7672" y="17724"/>
                  </a:lnTo>
                  <a:lnTo>
                    <a:pt x="8042" y="17837"/>
                  </a:lnTo>
                  <a:lnTo>
                    <a:pt x="8042" y="18025"/>
                  </a:lnTo>
                  <a:lnTo>
                    <a:pt x="8196" y="18326"/>
                  </a:lnTo>
                  <a:lnTo>
                    <a:pt x="8196" y="18665"/>
                  </a:lnTo>
                  <a:lnTo>
                    <a:pt x="8350" y="18778"/>
                  </a:lnTo>
                  <a:lnTo>
                    <a:pt x="8350" y="18966"/>
                  </a:lnTo>
                  <a:lnTo>
                    <a:pt x="8474" y="19079"/>
                  </a:lnTo>
                  <a:lnTo>
                    <a:pt x="8874" y="19417"/>
                  </a:lnTo>
                  <a:lnTo>
                    <a:pt x="9460" y="19718"/>
                  </a:lnTo>
                  <a:lnTo>
                    <a:pt x="9829" y="19907"/>
                  </a:lnTo>
                  <a:lnTo>
                    <a:pt x="10107" y="20208"/>
                  </a:lnTo>
                  <a:lnTo>
                    <a:pt x="10415" y="19907"/>
                  </a:lnTo>
                  <a:lnTo>
                    <a:pt x="10661" y="19530"/>
                  </a:lnTo>
                  <a:lnTo>
                    <a:pt x="10939" y="19417"/>
                  </a:lnTo>
                  <a:lnTo>
                    <a:pt x="11093" y="19267"/>
                  </a:lnTo>
                  <a:lnTo>
                    <a:pt x="11339" y="19267"/>
                  </a:lnTo>
                  <a:lnTo>
                    <a:pt x="12048" y="19907"/>
                  </a:lnTo>
                  <a:lnTo>
                    <a:pt x="14082" y="21600"/>
                  </a:lnTo>
                  <a:lnTo>
                    <a:pt x="14236" y="21600"/>
                  </a:lnTo>
                  <a:lnTo>
                    <a:pt x="14359" y="21449"/>
                  </a:lnTo>
                  <a:lnTo>
                    <a:pt x="14513" y="21299"/>
                  </a:lnTo>
                  <a:lnTo>
                    <a:pt x="14513" y="20847"/>
                  </a:lnTo>
                  <a:lnTo>
                    <a:pt x="14359" y="20509"/>
                  </a:lnTo>
                  <a:lnTo>
                    <a:pt x="14359" y="20208"/>
                  </a:lnTo>
                  <a:lnTo>
                    <a:pt x="14236" y="19907"/>
                  </a:lnTo>
                  <a:lnTo>
                    <a:pt x="14236" y="18966"/>
                  </a:lnTo>
                  <a:lnTo>
                    <a:pt x="14359" y="18665"/>
                  </a:lnTo>
                  <a:lnTo>
                    <a:pt x="14513" y="18326"/>
                  </a:lnTo>
                  <a:lnTo>
                    <a:pt x="15037" y="17837"/>
                  </a:lnTo>
                  <a:lnTo>
                    <a:pt x="15437" y="17385"/>
                  </a:lnTo>
                  <a:lnTo>
                    <a:pt x="15992" y="17084"/>
                  </a:lnTo>
                  <a:lnTo>
                    <a:pt x="16670" y="16896"/>
                  </a:lnTo>
                  <a:lnTo>
                    <a:pt x="17225" y="16595"/>
                  </a:lnTo>
                  <a:lnTo>
                    <a:pt x="17779" y="16595"/>
                  </a:lnTo>
                  <a:lnTo>
                    <a:pt x="18026" y="16783"/>
                  </a:lnTo>
                  <a:lnTo>
                    <a:pt x="18334" y="15843"/>
                  </a:lnTo>
                  <a:lnTo>
                    <a:pt x="18457" y="15203"/>
                  </a:lnTo>
                  <a:lnTo>
                    <a:pt x="18611" y="15015"/>
                  </a:lnTo>
                  <a:lnTo>
                    <a:pt x="18611" y="14902"/>
                  </a:lnTo>
                  <a:lnTo>
                    <a:pt x="18858" y="14714"/>
                  </a:lnTo>
                  <a:lnTo>
                    <a:pt x="20337" y="14714"/>
                  </a:lnTo>
                  <a:lnTo>
                    <a:pt x="20491" y="14563"/>
                  </a:lnTo>
                  <a:lnTo>
                    <a:pt x="20491" y="14413"/>
                  </a:lnTo>
                  <a:lnTo>
                    <a:pt x="20645" y="14262"/>
                  </a:lnTo>
                  <a:lnTo>
                    <a:pt x="20645" y="13020"/>
                  </a:lnTo>
                  <a:lnTo>
                    <a:pt x="20768" y="13020"/>
                  </a:lnTo>
                  <a:lnTo>
                    <a:pt x="20922" y="12832"/>
                  </a:lnTo>
                  <a:lnTo>
                    <a:pt x="21076" y="12719"/>
                  </a:lnTo>
                  <a:lnTo>
                    <a:pt x="21199" y="12531"/>
                  </a:lnTo>
                  <a:lnTo>
                    <a:pt x="21199" y="12380"/>
                  </a:lnTo>
                  <a:lnTo>
                    <a:pt x="21323" y="12079"/>
                  </a:lnTo>
                  <a:lnTo>
                    <a:pt x="21446" y="11891"/>
                  </a:lnTo>
                  <a:lnTo>
                    <a:pt x="21600" y="11778"/>
                  </a:lnTo>
                  <a:lnTo>
                    <a:pt x="21600" y="10499"/>
                  </a:lnTo>
                  <a:lnTo>
                    <a:pt x="21446" y="10198"/>
                  </a:lnTo>
                  <a:lnTo>
                    <a:pt x="21076" y="10348"/>
                  </a:lnTo>
                  <a:lnTo>
                    <a:pt x="20922" y="10499"/>
                  </a:lnTo>
                  <a:lnTo>
                    <a:pt x="20337" y="10499"/>
                  </a:lnTo>
                  <a:lnTo>
                    <a:pt x="20244" y="10198"/>
                  </a:lnTo>
                  <a:lnTo>
                    <a:pt x="20090" y="10010"/>
                  </a:lnTo>
                  <a:lnTo>
                    <a:pt x="19967" y="9709"/>
                  </a:lnTo>
                  <a:lnTo>
                    <a:pt x="19967" y="9558"/>
                  </a:lnTo>
                  <a:lnTo>
                    <a:pt x="19813" y="9069"/>
                  </a:lnTo>
                  <a:lnTo>
                    <a:pt x="19813" y="8316"/>
                  </a:lnTo>
                  <a:lnTo>
                    <a:pt x="19443" y="8316"/>
                  </a:lnTo>
                  <a:lnTo>
                    <a:pt x="18981" y="8128"/>
                  </a:lnTo>
                  <a:lnTo>
                    <a:pt x="18611" y="8128"/>
                  </a:lnTo>
                  <a:lnTo>
                    <a:pt x="18334" y="7827"/>
                  </a:lnTo>
                  <a:lnTo>
                    <a:pt x="18026" y="7639"/>
                  </a:lnTo>
                  <a:lnTo>
                    <a:pt x="17779" y="7376"/>
                  </a:lnTo>
                  <a:lnTo>
                    <a:pt x="17656" y="6886"/>
                  </a:lnTo>
                  <a:lnTo>
                    <a:pt x="17502" y="6435"/>
                  </a:lnTo>
                  <a:lnTo>
                    <a:pt x="17656" y="6322"/>
                  </a:lnTo>
                  <a:lnTo>
                    <a:pt x="17779" y="6134"/>
                  </a:lnTo>
                  <a:lnTo>
                    <a:pt x="17872" y="5946"/>
                  </a:lnTo>
                  <a:lnTo>
                    <a:pt x="17872" y="5645"/>
                  </a:lnTo>
                  <a:lnTo>
                    <a:pt x="18026" y="5193"/>
                  </a:lnTo>
                  <a:lnTo>
                    <a:pt x="18026" y="4553"/>
                  </a:lnTo>
                  <a:lnTo>
                    <a:pt x="17779" y="4704"/>
                  </a:lnTo>
                  <a:lnTo>
                    <a:pt x="17502" y="4704"/>
                  </a:lnTo>
                  <a:lnTo>
                    <a:pt x="17225" y="4892"/>
                  </a:lnTo>
                  <a:lnTo>
                    <a:pt x="16978" y="5005"/>
                  </a:lnTo>
                  <a:lnTo>
                    <a:pt x="16824" y="5193"/>
                  </a:lnTo>
                  <a:lnTo>
                    <a:pt x="16670" y="5193"/>
                  </a:lnTo>
                  <a:lnTo>
                    <a:pt x="16393" y="5344"/>
                  </a:lnTo>
                  <a:lnTo>
                    <a:pt x="16146" y="5494"/>
                  </a:lnTo>
                  <a:lnTo>
                    <a:pt x="15314" y="5494"/>
                  </a:lnTo>
                  <a:lnTo>
                    <a:pt x="15191" y="5344"/>
                  </a:lnTo>
                  <a:lnTo>
                    <a:pt x="15037" y="5193"/>
                  </a:lnTo>
                  <a:lnTo>
                    <a:pt x="15037" y="4892"/>
                  </a:lnTo>
                  <a:lnTo>
                    <a:pt x="15191" y="4553"/>
                  </a:lnTo>
                  <a:lnTo>
                    <a:pt x="15314" y="4403"/>
                  </a:lnTo>
                  <a:lnTo>
                    <a:pt x="15314" y="3951"/>
                  </a:lnTo>
                  <a:lnTo>
                    <a:pt x="15191" y="3763"/>
                  </a:lnTo>
                  <a:lnTo>
                    <a:pt x="15037" y="3613"/>
                  </a:lnTo>
                  <a:lnTo>
                    <a:pt x="14759" y="3311"/>
                  </a:lnTo>
                  <a:lnTo>
                    <a:pt x="14513" y="3123"/>
                  </a:lnTo>
                  <a:lnTo>
                    <a:pt x="14513" y="3010"/>
                  </a:lnTo>
                  <a:lnTo>
                    <a:pt x="14359" y="2521"/>
                  </a:lnTo>
                  <a:lnTo>
                    <a:pt x="14236" y="2070"/>
                  </a:lnTo>
                  <a:lnTo>
                    <a:pt x="14082" y="1693"/>
                  </a:lnTo>
                  <a:lnTo>
                    <a:pt x="14082" y="376"/>
                  </a:lnTo>
                  <a:lnTo>
                    <a:pt x="13928" y="188"/>
                  </a:lnTo>
                  <a:lnTo>
                    <a:pt x="13681" y="188"/>
                  </a:lnTo>
                  <a:lnTo>
                    <a:pt x="13558" y="376"/>
                  </a:lnTo>
                  <a:lnTo>
                    <a:pt x="13126" y="489"/>
                  </a:lnTo>
                  <a:lnTo>
                    <a:pt x="12880" y="640"/>
                  </a:lnTo>
                  <a:lnTo>
                    <a:pt x="12572" y="640"/>
                  </a:lnTo>
                  <a:lnTo>
                    <a:pt x="12449" y="828"/>
                  </a:lnTo>
                  <a:lnTo>
                    <a:pt x="12140" y="828"/>
                  </a:lnTo>
                  <a:lnTo>
                    <a:pt x="11894" y="489"/>
                  </a:lnTo>
                  <a:lnTo>
                    <a:pt x="11771" y="489"/>
                  </a:lnTo>
                  <a:lnTo>
                    <a:pt x="11617" y="376"/>
                  </a:lnTo>
                  <a:lnTo>
                    <a:pt x="11462" y="376"/>
                  </a:lnTo>
                  <a:lnTo>
                    <a:pt x="11339" y="489"/>
                  </a:lnTo>
                  <a:lnTo>
                    <a:pt x="11216" y="640"/>
                  </a:lnTo>
                  <a:lnTo>
                    <a:pt x="11093" y="828"/>
                  </a:lnTo>
                  <a:lnTo>
                    <a:pt x="10939" y="941"/>
                  </a:lnTo>
                  <a:lnTo>
                    <a:pt x="10661" y="941"/>
                  </a:lnTo>
                  <a:lnTo>
                    <a:pt x="9829" y="828"/>
                  </a:lnTo>
                  <a:lnTo>
                    <a:pt x="9151" y="640"/>
                  </a:lnTo>
                  <a:lnTo>
                    <a:pt x="8474" y="376"/>
                  </a:lnTo>
                  <a:lnTo>
                    <a:pt x="7796" y="0"/>
                  </a:lnTo>
                  <a:lnTo>
                    <a:pt x="7364" y="489"/>
                  </a:lnTo>
                  <a:lnTo>
                    <a:pt x="7241" y="489"/>
                  </a:lnTo>
                  <a:lnTo>
                    <a:pt x="7118" y="376"/>
                  </a:lnTo>
                  <a:lnTo>
                    <a:pt x="6409" y="376"/>
                  </a:lnTo>
                  <a:lnTo>
                    <a:pt x="6317" y="489"/>
                  </a:lnTo>
                  <a:lnTo>
                    <a:pt x="6163" y="640"/>
                  </a:lnTo>
                  <a:lnTo>
                    <a:pt x="5885" y="1129"/>
                  </a:lnTo>
                  <a:lnTo>
                    <a:pt x="5577" y="1430"/>
                  </a:lnTo>
                  <a:lnTo>
                    <a:pt x="5485" y="1693"/>
                  </a:lnTo>
                  <a:lnTo>
                    <a:pt x="5207" y="1882"/>
                  </a:lnTo>
                  <a:lnTo>
                    <a:pt x="4899" y="2070"/>
                  </a:lnTo>
                  <a:lnTo>
                    <a:pt x="4684" y="2183"/>
                  </a:lnTo>
                  <a:lnTo>
                    <a:pt x="2989" y="2183"/>
                  </a:lnTo>
                  <a:lnTo>
                    <a:pt x="2588" y="2070"/>
                  </a:lnTo>
                  <a:lnTo>
                    <a:pt x="2311" y="1882"/>
                  </a:lnTo>
                  <a:lnTo>
                    <a:pt x="2157" y="1693"/>
                  </a:lnTo>
                  <a:lnTo>
                    <a:pt x="1633" y="1693"/>
                  </a:lnTo>
                  <a:lnTo>
                    <a:pt x="1356" y="1882"/>
                  </a:lnTo>
                  <a:lnTo>
                    <a:pt x="1109" y="2183"/>
                  </a:lnTo>
                  <a:lnTo>
                    <a:pt x="678" y="2371"/>
                  </a:lnTo>
                  <a:lnTo>
                    <a:pt x="524" y="2371"/>
                  </a:lnTo>
                  <a:lnTo>
                    <a:pt x="431" y="2822"/>
                  </a:lnTo>
                  <a:lnTo>
                    <a:pt x="0" y="3763"/>
                  </a:lnTo>
                  <a:lnTo>
                    <a:pt x="277" y="4064"/>
                  </a:lnTo>
                  <a:lnTo>
                    <a:pt x="431" y="4064"/>
                  </a:lnTo>
                  <a:lnTo>
                    <a:pt x="524" y="4252"/>
                  </a:lnTo>
                  <a:lnTo>
                    <a:pt x="955" y="4403"/>
                  </a:lnTo>
                  <a:lnTo>
                    <a:pt x="1263" y="4553"/>
                  </a:lnTo>
                  <a:lnTo>
                    <a:pt x="1356" y="4704"/>
                  </a:lnTo>
                  <a:lnTo>
                    <a:pt x="1479" y="4892"/>
                  </a:lnTo>
                  <a:lnTo>
                    <a:pt x="1479" y="5344"/>
                  </a:lnTo>
                  <a:lnTo>
                    <a:pt x="1356" y="5494"/>
                  </a:lnTo>
                  <a:lnTo>
                    <a:pt x="1356" y="6134"/>
                  </a:lnTo>
                  <a:lnTo>
                    <a:pt x="1633" y="6435"/>
                  </a:lnTo>
                  <a:lnTo>
                    <a:pt x="1787" y="6585"/>
                  </a:lnTo>
                  <a:lnTo>
                    <a:pt x="1910" y="6774"/>
                  </a:lnTo>
                  <a:lnTo>
                    <a:pt x="2064" y="6886"/>
                  </a:lnTo>
                  <a:lnTo>
                    <a:pt x="2157" y="7075"/>
                  </a:lnTo>
                  <a:lnTo>
                    <a:pt x="2157" y="7639"/>
                  </a:lnTo>
                  <a:lnTo>
                    <a:pt x="2064" y="7827"/>
                  </a:lnTo>
                  <a:lnTo>
                    <a:pt x="1910" y="8015"/>
                  </a:lnTo>
                  <a:lnTo>
                    <a:pt x="1910" y="8128"/>
                  </a:lnTo>
                  <a:lnTo>
                    <a:pt x="1787" y="8316"/>
                  </a:lnTo>
                  <a:lnTo>
                    <a:pt x="1910" y="8467"/>
                  </a:lnTo>
                  <a:lnTo>
                    <a:pt x="1910" y="8617"/>
                  </a:lnTo>
                  <a:lnTo>
                    <a:pt x="2157" y="8768"/>
                  </a:lnTo>
                  <a:lnTo>
                    <a:pt x="2311" y="8768"/>
                  </a:lnTo>
                  <a:lnTo>
                    <a:pt x="2742" y="9069"/>
                  </a:lnTo>
                  <a:lnTo>
                    <a:pt x="2989" y="9257"/>
                  </a:lnTo>
                  <a:lnTo>
                    <a:pt x="3143" y="9257"/>
                  </a:lnTo>
                  <a:lnTo>
                    <a:pt x="3143" y="10499"/>
                  </a:lnTo>
                  <a:lnTo>
                    <a:pt x="3574" y="10499"/>
                  </a:lnTo>
                  <a:lnTo>
                    <a:pt x="3852" y="10649"/>
                  </a:lnTo>
                  <a:lnTo>
                    <a:pt x="3944" y="10649"/>
                  </a:lnTo>
                  <a:lnTo>
                    <a:pt x="4098" y="10951"/>
                  </a:lnTo>
                  <a:lnTo>
                    <a:pt x="4252" y="11139"/>
                  </a:lnTo>
                  <a:lnTo>
                    <a:pt x="4252" y="11891"/>
                  </a:lnTo>
                  <a:lnTo>
                    <a:pt x="4098" y="11891"/>
                  </a:lnTo>
                  <a:lnTo>
                    <a:pt x="4098" y="12079"/>
                  </a:lnTo>
                  <a:lnTo>
                    <a:pt x="3852" y="12380"/>
                  </a:lnTo>
                  <a:lnTo>
                    <a:pt x="3852" y="13321"/>
                  </a:lnTo>
                  <a:lnTo>
                    <a:pt x="4098" y="13961"/>
                  </a:lnTo>
                  <a:lnTo>
                    <a:pt x="4252" y="14563"/>
                  </a:lnTo>
                  <a:lnTo>
                    <a:pt x="4375" y="15203"/>
                  </a:lnTo>
                  <a:close/>
                </a:path>
              </a:pathLst>
            </a:custGeom>
            <a:solidFill>
              <a:srgbClr val="BED600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51" name="Freeform 12"/>
            <p:cNvSpPr/>
            <p:nvPr/>
          </p:nvSpPr>
          <p:spPr>
            <a:xfrm>
              <a:off x="-1" y="1278118"/>
              <a:ext cx="752078" cy="622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25" y="18588"/>
                  </a:moveTo>
                  <a:lnTo>
                    <a:pt x="5314" y="18588"/>
                  </a:lnTo>
                  <a:lnTo>
                    <a:pt x="5530" y="18329"/>
                  </a:lnTo>
                  <a:lnTo>
                    <a:pt x="5746" y="17913"/>
                  </a:lnTo>
                  <a:lnTo>
                    <a:pt x="5918" y="17706"/>
                  </a:lnTo>
                  <a:lnTo>
                    <a:pt x="5918" y="17498"/>
                  </a:lnTo>
                  <a:lnTo>
                    <a:pt x="6048" y="17290"/>
                  </a:lnTo>
                  <a:lnTo>
                    <a:pt x="6480" y="17290"/>
                  </a:lnTo>
                  <a:lnTo>
                    <a:pt x="6869" y="17498"/>
                  </a:lnTo>
                  <a:lnTo>
                    <a:pt x="7214" y="17706"/>
                  </a:lnTo>
                  <a:lnTo>
                    <a:pt x="7430" y="17498"/>
                  </a:lnTo>
                  <a:lnTo>
                    <a:pt x="7603" y="17290"/>
                  </a:lnTo>
                  <a:lnTo>
                    <a:pt x="7819" y="17290"/>
                  </a:lnTo>
                  <a:lnTo>
                    <a:pt x="7819" y="16875"/>
                  </a:lnTo>
                  <a:lnTo>
                    <a:pt x="8035" y="16875"/>
                  </a:lnTo>
                  <a:lnTo>
                    <a:pt x="8251" y="16615"/>
                  </a:lnTo>
                  <a:lnTo>
                    <a:pt x="8770" y="16615"/>
                  </a:lnTo>
                  <a:lnTo>
                    <a:pt x="8770" y="16875"/>
                  </a:lnTo>
                  <a:lnTo>
                    <a:pt x="8986" y="17031"/>
                  </a:lnTo>
                  <a:lnTo>
                    <a:pt x="9374" y="17290"/>
                  </a:lnTo>
                  <a:lnTo>
                    <a:pt x="9504" y="17706"/>
                  </a:lnTo>
                  <a:lnTo>
                    <a:pt x="9936" y="18329"/>
                  </a:lnTo>
                  <a:lnTo>
                    <a:pt x="10109" y="18744"/>
                  </a:lnTo>
                  <a:lnTo>
                    <a:pt x="10109" y="19004"/>
                  </a:lnTo>
                  <a:lnTo>
                    <a:pt x="10541" y="19212"/>
                  </a:lnTo>
                  <a:lnTo>
                    <a:pt x="10670" y="19212"/>
                  </a:lnTo>
                  <a:lnTo>
                    <a:pt x="11059" y="19367"/>
                  </a:lnTo>
                  <a:lnTo>
                    <a:pt x="12614" y="19367"/>
                  </a:lnTo>
                  <a:lnTo>
                    <a:pt x="12830" y="19212"/>
                  </a:lnTo>
                  <a:lnTo>
                    <a:pt x="13176" y="19212"/>
                  </a:lnTo>
                  <a:lnTo>
                    <a:pt x="13565" y="19367"/>
                  </a:lnTo>
                  <a:lnTo>
                    <a:pt x="13781" y="19627"/>
                  </a:lnTo>
                  <a:lnTo>
                    <a:pt x="14126" y="19887"/>
                  </a:lnTo>
                  <a:lnTo>
                    <a:pt x="14515" y="20510"/>
                  </a:lnTo>
                  <a:lnTo>
                    <a:pt x="14904" y="20302"/>
                  </a:lnTo>
                  <a:lnTo>
                    <a:pt x="15250" y="20042"/>
                  </a:lnTo>
                  <a:lnTo>
                    <a:pt x="15466" y="19887"/>
                  </a:lnTo>
                  <a:lnTo>
                    <a:pt x="16070" y="19887"/>
                  </a:lnTo>
                  <a:lnTo>
                    <a:pt x="16416" y="20302"/>
                  </a:lnTo>
                  <a:lnTo>
                    <a:pt x="16632" y="20510"/>
                  </a:lnTo>
                  <a:lnTo>
                    <a:pt x="16805" y="20665"/>
                  </a:lnTo>
                  <a:lnTo>
                    <a:pt x="17237" y="21185"/>
                  </a:lnTo>
                  <a:lnTo>
                    <a:pt x="17410" y="21340"/>
                  </a:lnTo>
                  <a:lnTo>
                    <a:pt x="17539" y="21340"/>
                  </a:lnTo>
                  <a:lnTo>
                    <a:pt x="17971" y="21600"/>
                  </a:lnTo>
                  <a:lnTo>
                    <a:pt x="19526" y="21600"/>
                  </a:lnTo>
                  <a:lnTo>
                    <a:pt x="20045" y="21340"/>
                  </a:lnTo>
                  <a:lnTo>
                    <a:pt x="20261" y="21185"/>
                  </a:lnTo>
                  <a:lnTo>
                    <a:pt x="20650" y="21185"/>
                  </a:lnTo>
                  <a:lnTo>
                    <a:pt x="20866" y="21340"/>
                  </a:lnTo>
                  <a:lnTo>
                    <a:pt x="20995" y="21185"/>
                  </a:lnTo>
                  <a:lnTo>
                    <a:pt x="21427" y="20510"/>
                  </a:lnTo>
                  <a:lnTo>
                    <a:pt x="21600" y="19887"/>
                  </a:lnTo>
                  <a:lnTo>
                    <a:pt x="21600" y="18588"/>
                  </a:lnTo>
                  <a:lnTo>
                    <a:pt x="21211" y="18329"/>
                  </a:lnTo>
                  <a:lnTo>
                    <a:pt x="20866" y="17706"/>
                  </a:lnTo>
                  <a:lnTo>
                    <a:pt x="20650" y="17498"/>
                  </a:lnTo>
                  <a:lnTo>
                    <a:pt x="20650" y="16875"/>
                  </a:lnTo>
                  <a:lnTo>
                    <a:pt x="20866" y="16615"/>
                  </a:lnTo>
                  <a:lnTo>
                    <a:pt x="20995" y="16200"/>
                  </a:lnTo>
                  <a:lnTo>
                    <a:pt x="20995" y="15992"/>
                  </a:lnTo>
                  <a:lnTo>
                    <a:pt x="20866" y="15577"/>
                  </a:lnTo>
                  <a:lnTo>
                    <a:pt x="20261" y="14694"/>
                  </a:lnTo>
                  <a:lnTo>
                    <a:pt x="19742" y="14019"/>
                  </a:lnTo>
                  <a:lnTo>
                    <a:pt x="19310" y="13604"/>
                  </a:lnTo>
                  <a:lnTo>
                    <a:pt x="18922" y="13604"/>
                  </a:lnTo>
                  <a:lnTo>
                    <a:pt x="18706" y="13812"/>
                  </a:lnTo>
                  <a:lnTo>
                    <a:pt x="17971" y="13812"/>
                  </a:lnTo>
                  <a:lnTo>
                    <a:pt x="17755" y="13604"/>
                  </a:lnTo>
                  <a:lnTo>
                    <a:pt x="17755" y="12721"/>
                  </a:lnTo>
                  <a:lnTo>
                    <a:pt x="17971" y="12513"/>
                  </a:lnTo>
                  <a:lnTo>
                    <a:pt x="17971" y="12306"/>
                  </a:lnTo>
                  <a:lnTo>
                    <a:pt x="18187" y="11838"/>
                  </a:lnTo>
                  <a:lnTo>
                    <a:pt x="17971" y="11163"/>
                  </a:lnTo>
                  <a:lnTo>
                    <a:pt x="17755" y="10540"/>
                  </a:lnTo>
                  <a:lnTo>
                    <a:pt x="17755" y="10800"/>
                  </a:lnTo>
                  <a:lnTo>
                    <a:pt x="17539" y="11008"/>
                  </a:lnTo>
                  <a:lnTo>
                    <a:pt x="17237" y="11423"/>
                  </a:lnTo>
                  <a:lnTo>
                    <a:pt x="16416" y="11423"/>
                  </a:lnTo>
                  <a:lnTo>
                    <a:pt x="16070" y="11008"/>
                  </a:lnTo>
                  <a:lnTo>
                    <a:pt x="15854" y="10800"/>
                  </a:lnTo>
                  <a:lnTo>
                    <a:pt x="15682" y="10125"/>
                  </a:lnTo>
                  <a:lnTo>
                    <a:pt x="15250" y="9294"/>
                  </a:lnTo>
                  <a:lnTo>
                    <a:pt x="14904" y="8412"/>
                  </a:lnTo>
                  <a:lnTo>
                    <a:pt x="14731" y="8412"/>
                  </a:lnTo>
                  <a:lnTo>
                    <a:pt x="14299" y="8204"/>
                  </a:lnTo>
                  <a:lnTo>
                    <a:pt x="14126" y="7996"/>
                  </a:lnTo>
                  <a:lnTo>
                    <a:pt x="13781" y="7788"/>
                  </a:lnTo>
                  <a:lnTo>
                    <a:pt x="12960" y="7113"/>
                  </a:lnTo>
                  <a:lnTo>
                    <a:pt x="12226" y="6490"/>
                  </a:lnTo>
                  <a:lnTo>
                    <a:pt x="12226" y="6231"/>
                  </a:lnTo>
                  <a:lnTo>
                    <a:pt x="12010" y="6075"/>
                  </a:lnTo>
                  <a:lnTo>
                    <a:pt x="11794" y="5815"/>
                  </a:lnTo>
                  <a:lnTo>
                    <a:pt x="11794" y="5608"/>
                  </a:lnTo>
                  <a:lnTo>
                    <a:pt x="11664" y="5608"/>
                  </a:lnTo>
                  <a:lnTo>
                    <a:pt x="11059" y="5815"/>
                  </a:lnTo>
                  <a:lnTo>
                    <a:pt x="10886" y="5608"/>
                  </a:lnTo>
                  <a:lnTo>
                    <a:pt x="10670" y="5608"/>
                  </a:lnTo>
                  <a:lnTo>
                    <a:pt x="10541" y="5400"/>
                  </a:lnTo>
                  <a:lnTo>
                    <a:pt x="10325" y="5192"/>
                  </a:lnTo>
                  <a:lnTo>
                    <a:pt x="10109" y="4517"/>
                  </a:lnTo>
                  <a:lnTo>
                    <a:pt x="9936" y="4102"/>
                  </a:lnTo>
                  <a:lnTo>
                    <a:pt x="9720" y="3894"/>
                  </a:lnTo>
                  <a:lnTo>
                    <a:pt x="9504" y="3479"/>
                  </a:lnTo>
                  <a:lnTo>
                    <a:pt x="8770" y="3894"/>
                  </a:lnTo>
                  <a:lnTo>
                    <a:pt x="8554" y="3894"/>
                  </a:lnTo>
                  <a:lnTo>
                    <a:pt x="8381" y="3479"/>
                  </a:lnTo>
                  <a:lnTo>
                    <a:pt x="8251" y="3219"/>
                  </a:lnTo>
                  <a:lnTo>
                    <a:pt x="8251" y="2804"/>
                  </a:lnTo>
                  <a:lnTo>
                    <a:pt x="8035" y="1765"/>
                  </a:lnTo>
                  <a:lnTo>
                    <a:pt x="7819" y="623"/>
                  </a:lnTo>
                  <a:lnTo>
                    <a:pt x="7819" y="883"/>
                  </a:lnTo>
                  <a:lnTo>
                    <a:pt x="7603" y="1298"/>
                  </a:lnTo>
                  <a:lnTo>
                    <a:pt x="7430" y="1298"/>
                  </a:lnTo>
                  <a:lnTo>
                    <a:pt x="7214" y="883"/>
                  </a:lnTo>
                  <a:lnTo>
                    <a:pt x="7085" y="623"/>
                  </a:lnTo>
                  <a:lnTo>
                    <a:pt x="6869" y="467"/>
                  </a:lnTo>
                  <a:lnTo>
                    <a:pt x="6696" y="208"/>
                  </a:lnTo>
                  <a:lnTo>
                    <a:pt x="6048" y="0"/>
                  </a:lnTo>
                  <a:lnTo>
                    <a:pt x="5314" y="0"/>
                  </a:lnTo>
                  <a:lnTo>
                    <a:pt x="4795" y="623"/>
                  </a:lnTo>
                  <a:lnTo>
                    <a:pt x="4190" y="1142"/>
                  </a:lnTo>
                  <a:lnTo>
                    <a:pt x="3758" y="1298"/>
                  </a:lnTo>
                  <a:lnTo>
                    <a:pt x="3240" y="1506"/>
                  </a:lnTo>
                  <a:lnTo>
                    <a:pt x="3024" y="1506"/>
                  </a:lnTo>
                  <a:lnTo>
                    <a:pt x="3024" y="1921"/>
                  </a:lnTo>
                  <a:lnTo>
                    <a:pt x="2808" y="2181"/>
                  </a:lnTo>
                  <a:lnTo>
                    <a:pt x="2635" y="2596"/>
                  </a:lnTo>
                  <a:lnTo>
                    <a:pt x="2635" y="4310"/>
                  </a:lnTo>
                  <a:lnTo>
                    <a:pt x="2506" y="4777"/>
                  </a:lnTo>
                  <a:lnTo>
                    <a:pt x="2290" y="4933"/>
                  </a:lnTo>
                  <a:lnTo>
                    <a:pt x="1858" y="5192"/>
                  </a:lnTo>
                  <a:lnTo>
                    <a:pt x="1685" y="5400"/>
                  </a:lnTo>
                  <a:lnTo>
                    <a:pt x="1469" y="5815"/>
                  </a:lnTo>
                  <a:lnTo>
                    <a:pt x="1123" y="6490"/>
                  </a:lnTo>
                  <a:lnTo>
                    <a:pt x="518" y="7113"/>
                  </a:lnTo>
                  <a:lnTo>
                    <a:pt x="302" y="7788"/>
                  </a:lnTo>
                  <a:lnTo>
                    <a:pt x="173" y="8412"/>
                  </a:lnTo>
                  <a:lnTo>
                    <a:pt x="0" y="9710"/>
                  </a:lnTo>
                  <a:lnTo>
                    <a:pt x="173" y="9710"/>
                  </a:lnTo>
                  <a:lnTo>
                    <a:pt x="302" y="9969"/>
                  </a:lnTo>
                  <a:lnTo>
                    <a:pt x="734" y="10125"/>
                  </a:lnTo>
                  <a:lnTo>
                    <a:pt x="1123" y="10385"/>
                  </a:lnTo>
                  <a:lnTo>
                    <a:pt x="1339" y="10800"/>
                  </a:lnTo>
                  <a:lnTo>
                    <a:pt x="1339" y="11008"/>
                  </a:lnTo>
                  <a:lnTo>
                    <a:pt x="1469" y="11423"/>
                  </a:lnTo>
                  <a:lnTo>
                    <a:pt x="1469" y="11838"/>
                  </a:lnTo>
                  <a:lnTo>
                    <a:pt x="1339" y="12306"/>
                  </a:lnTo>
                  <a:lnTo>
                    <a:pt x="1339" y="12721"/>
                  </a:lnTo>
                  <a:lnTo>
                    <a:pt x="1469" y="12981"/>
                  </a:lnTo>
                  <a:lnTo>
                    <a:pt x="1469" y="13137"/>
                  </a:lnTo>
                  <a:lnTo>
                    <a:pt x="1685" y="13396"/>
                  </a:lnTo>
                  <a:lnTo>
                    <a:pt x="2506" y="13396"/>
                  </a:lnTo>
                  <a:lnTo>
                    <a:pt x="2635" y="13604"/>
                  </a:lnTo>
                  <a:lnTo>
                    <a:pt x="3240" y="14019"/>
                  </a:lnTo>
                  <a:lnTo>
                    <a:pt x="3758" y="14435"/>
                  </a:lnTo>
                  <a:lnTo>
                    <a:pt x="4190" y="14694"/>
                  </a:lnTo>
                  <a:lnTo>
                    <a:pt x="4795" y="14902"/>
                  </a:lnTo>
                  <a:lnTo>
                    <a:pt x="4925" y="14902"/>
                  </a:lnTo>
                  <a:lnTo>
                    <a:pt x="5141" y="15110"/>
                  </a:lnTo>
                  <a:lnTo>
                    <a:pt x="5141" y="15317"/>
                  </a:lnTo>
                  <a:lnTo>
                    <a:pt x="5314" y="15577"/>
                  </a:lnTo>
                  <a:lnTo>
                    <a:pt x="5314" y="15992"/>
                  </a:lnTo>
                  <a:lnTo>
                    <a:pt x="5141" y="16615"/>
                  </a:lnTo>
                  <a:lnTo>
                    <a:pt x="4925" y="17031"/>
                  </a:lnTo>
                  <a:lnTo>
                    <a:pt x="4925" y="17290"/>
                  </a:lnTo>
                  <a:lnTo>
                    <a:pt x="4795" y="17498"/>
                  </a:lnTo>
                  <a:lnTo>
                    <a:pt x="4795" y="17913"/>
                  </a:lnTo>
                  <a:lnTo>
                    <a:pt x="4925" y="18329"/>
                  </a:lnTo>
                  <a:lnTo>
                    <a:pt x="4925" y="18588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52" name="Freeform 13"/>
            <p:cNvSpPr/>
            <p:nvPr/>
          </p:nvSpPr>
          <p:spPr>
            <a:xfrm>
              <a:off x="694354" y="80232"/>
              <a:ext cx="719820" cy="77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10" y="712"/>
                  </a:moveTo>
                  <a:lnTo>
                    <a:pt x="18443" y="544"/>
                  </a:lnTo>
                  <a:lnTo>
                    <a:pt x="17451" y="377"/>
                  </a:lnTo>
                  <a:lnTo>
                    <a:pt x="16595" y="209"/>
                  </a:lnTo>
                  <a:lnTo>
                    <a:pt x="16234" y="209"/>
                  </a:lnTo>
                  <a:lnTo>
                    <a:pt x="15828" y="0"/>
                  </a:lnTo>
                  <a:lnTo>
                    <a:pt x="15242" y="0"/>
                  </a:lnTo>
                  <a:lnTo>
                    <a:pt x="14836" y="209"/>
                  </a:lnTo>
                  <a:lnTo>
                    <a:pt x="14205" y="0"/>
                  </a:lnTo>
                  <a:lnTo>
                    <a:pt x="11995" y="0"/>
                  </a:lnTo>
                  <a:lnTo>
                    <a:pt x="11454" y="209"/>
                  </a:lnTo>
                  <a:lnTo>
                    <a:pt x="11454" y="377"/>
                  </a:lnTo>
                  <a:lnTo>
                    <a:pt x="11228" y="377"/>
                  </a:lnTo>
                  <a:lnTo>
                    <a:pt x="11048" y="544"/>
                  </a:lnTo>
                  <a:lnTo>
                    <a:pt x="10597" y="544"/>
                  </a:lnTo>
                  <a:lnTo>
                    <a:pt x="10236" y="377"/>
                  </a:lnTo>
                  <a:lnTo>
                    <a:pt x="9830" y="0"/>
                  </a:lnTo>
                  <a:lnTo>
                    <a:pt x="9425" y="0"/>
                  </a:lnTo>
                  <a:lnTo>
                    <a:pt x="8838" y="209"/>
                  </a:lnTo>
                  <a:lnTo>
                    <a:pt x="8207" y="377"/>
                  </a:lnTo>
                  <a:lnTo>
                    <a:pt x="7846" y="377"/>
                  </a:lnTo>
                  <a:lnTo>
                    <a:pt x="7621" y="544"/>
                  </a:lnTo>
                  <a:lnTo>
                    <a:pt x="7441" y="712"/>
                  </a:lnTo>
                  <a:lnTo>
                    <a:pt x="7441" y="921"/>
                  </a:lnTo>
                  <a:lnTo>
                    <a:pt x="7215" y="1423"/>
                  </a:lnTo>
                  <a:lnTo>
                    <a:pt x="6990" y="1967"/>
                  </a:lnTo>
                  <a:lnTo>
                    <a:pt x="6854" y="2093"/>
                  </a:lnTo>
                  <a:lnTo>
                    <a:pt x="6674" y="2302"/>
                  </a:lnTo>
                  <a:lnTo>
                    <a:pt x="6223" y="2512"/>
                  </a:lnTo>
                  <a:lnTo>
                    <a:pt x="5997" y="2637"/>
                  </a:lnTo>
                  <a:lnTo>
                    <a:pt x="5231" y="2637"/>
                  </a:lnTo>
                  <a:lnTo>
                    <a:pt x="4600" y="3014"/>
                  </a:lnTo>
                  <a:lnTo>
                    <a:pt x="3833" y="3558"/>
                  </a:lnTo>
                  <a:lnTo>
                    <a:pt x="3608" y="3558"/>
                  </a:lnTo>
                  <a:lnTo>
                    <a:pt x="3427" y="3684"/>
                  </a:lnTo>
                  <a:lnTo>
                    <a:pt x="3202" y="3558"/>
                  </a:lnTo>
                  <a:lnTo>
                    <a:pt x="3066" y="3558"/>
                  </a:lnTo>
                  <a:lnTo>
                    <a:pt x="3066" y="3140"/>
                  </a:lnTo>
                  <a:lnTo>
                    <a:pt x="3202" y="3014"/>
                  </a:lnTo>
                  <a:lnTo>
                    <a:pt x="2435" y="3014"/>
                  </a:lnTo>
                  <a:lnTo>
                    <a:pt x="2210" y="2805"/>
                  </a:lnTo>
                  <a:lnTo>
                    <a:pt x="1623" y="2805"/>
                  </a:lnTo>
                  <a:lnTo>
                    <a:pt x="1443" y="3014"/>
                  </a:lnTo>
                  <a:lnTo>
                    <a:pt x="1443" y="3140"/>
                  </a:lnTo>
                  <a:lnTo>
                    <a:pt x="1218" y="3558"/>
                  </a:lnTo>
                  <a:lnTo>
                    <a:pt x="992" y="3684"/>
                  </a:lnTo>
                  <a:lnTo>
                    <a:pt x="812" y="3851"/>
                  </a:lnTo>
                  <a:lnTo>
                    <a:pt x="451" y="4060"/>
                  </a:lnTo>
                  <a:lnTo>
                    <a:pt x="0" y="4186"/>
                  </a:lnTo>
                  <a:lnTo>
                    <a:pt x="0" y="4730"/>
                  </a:lnTo>
                  <a:lnTo>
                    <a:pt x="225" y="4898"/>
                  </a:lnTo>
                  <a:lnTo>
                    <a:pt x="451" y="4898"/>
                  </a:lnTo>
                  <a:lnTo>
                    <a:pt x="676" y="4730"/>
                  </a:lnTo>
                  <a:lnTo>
                    <a:pt x="812" y="4898"/>
                  </a:lnTo>
                  <a:lnTo>
                    <a:pt x="812" y="5233"/>
                  </a:lnTo>
                  <a:lnTo>
                    <a:pt x="676" y="5651"/>
                  </a:lnTo>
                  <a:lnTo>
                    <a:pt x="451" y="5777"/>
                  </a:lnTo>
                  <a:lnTo>
                    <a:pt x="451" y="6112"/>
                  </a:lnTo>
                  <a:lnTo>
                    <a:pt x="225" y="6488"/>
                  </a:lnTo>
                  <a:lnTo>
                    <a:pt x="225" y="7660"/>
                  </a:lnTo>
                  <a:lnTo>
                    <a:pt x="451" y="7660"/>
                  </a:lnTo>
                  <a:lnTo>
                    <a:pt x="812" y="7870"/>
                  </a:lnTo>
                  <a:lnTo>
                    <a:pt x="812" y="8205"/>
                  </a:lnTo>
                  <a:lnTo>
                    <a:pt x="992" y="8581"/>
                  </a:lnTo>
                  <a:lnTo>
                    <a:pt x="992" y="8707"/>
                  </a:lnTo>
                  <a:lnTo>
                    <a:pt x="1443" y="9126"/>
                  </a:lnTo>
                  <a:lnTo>
                    <a:pt x="1623" y="9419"/>
                  </a:lnTo>
                  <a:lnTo>
                    <a:pt x="1984" y="9753"/>
                  </a:lnTo>
                  <a:lnTo>
                    <a:pt x="2210" y="10172"/>
                  </a:lnTo>
                  <a:lnTo>
                    <a:pt x="2210" y="12893"/>
                  </a:lnTo>
                  <a:lnTo>
                    <a:pt x="2435" y="12893"/>
                  </a:lnTo>
                  <a:lnTo>
                    <a:pt x="2435" y="13102"/>
                  </a:lnTo>
                  <a:lnTo>
                    <a:pt x="2841" y="13102"/>
                  </a:lnTo>
                  <a:lnTo>
                    <a:pt x="3066" y="13228"/>
                  </a:lnTo>
                  <a:lnTo>
                    <a:pt x="3427" y="13228"/>
                  </a:lnTo>
                  <a:lnTo>
                    <a:pt x="3608" y="13437"/>
                  </a:lnTo>
                  <a:lnTo>
                    <a:pt x="3608" y="13605"/>
                  </a:lnTo>
                  <a:lnTo>
                    <a:pt x="3833" y="13772"/>
                  </a:lnTo>
                  <a:lnTo>
                    <a:pt x="3833" y="13940"/>
                  </a:lnTo>
                  <a:lnTo>
                    <a:pt x="3608" y="14149"/>
                  </a:lnTo>
                  <a:lnTo>
                    <a:pt x="3608" y="14274"/>
                  </a:lnTo>
                  <a:lnTo>
                    <a:pt x="3427" y="14274"/>
                  </a:lnTo>
                  <a:lnTo>
                    <a:pt x="3427" y="14149"/>
                  </a:lnTo>
                  <a:lnTo>
                    <a:pt x="3202" y="14149"/>
                  </a:lnTo>
                  <a:lnTo>
                    <a:pt x="3202" y="14274"/>
                  </a:lnTo>
                  <a:lnTo>
                    <a:pt x="3066" y="14274"/>
                  </a:lnTo>
                  <a:lnTo>
                    <a:pt x="2841" y="14149"/>
                  </a:lnTo>
                  <a:lnTo>
                    <a:pt x="2615" y="13940"/>
                  </a:lnTo>
                  <a:lnTo>
                    <a:pt x="2435" y="14149"/>
                  </a:lnTo>
                  <a:lnTo>
                    <a:pt x="2210" y="14274"/>
                  </a:lnTo>
                  <a:lnTo>
                    <a:pt x="1984" y="14651"/>
                  </a:lnTo>
                  <a:lnTo>
                    <a:pt x="1984" y="15195"/>
                  </a:lnTo>
                  <a:lnTo>
                    <a:pt x="2210" y="15321"/>
                  </a:lnTo>
                  <a:lnTo>
                    <a:pt x="2435" y="15530"/>
                  </a:lnTo>
                  <a:lnTo>
                    <a:pt x="2841" y="15530"/>
                  </a:lnTo>
                  <a:lnTo>
                    <a:pt x="2841" y="15740"/>
                  </a:lnTo>
                  <a:lnTo>
                    <a:pt x="3066" y="15740"/>
                  </a:lnTo>
                  <a:lnTo>
                    <a:pt x="3066" y="16033"/>
                  </a:lnTo>
                  <a:lnTo>
                    <a:pt x="2841" y="16242"/>
                  </a:lnTo>
                  <a:lnTo>
                    <a:pt x="2841" y="16367"/>
                  </a:lnTo>
                  <a:lnTo>
                    <a:pt x="3066" y="16577"/>
                  </a:lnTo>
                  <a:lnTo>
                    <a:pt x="3202" y="16786"/>
                  </a:lnTo>
                  <a:lnTo>
                    <a:pt x="3608" y="17079"/>
                  </a:lnTo>
                  <a:lnTo>
                    <a:pt x="4058" y="17288"/>
                  </a:lnTo>
                  <a:lnTo>
                    <a:pt x="4058" y="17414"/>
                  </a:lnTo>
                  <a:lnTo>
                    <a:pt x="4239" y="17414"/>
                  </a:lnTo>
                  <a:lnTo>
                    <a:pt x="4825" y="17288"/>
                  </a:lnTo>
                  <a:lnTo>
                    <a:pt x="5456" y="17288"/>
                  </a:lnTo>
                  <a:lnTo>
                    <a:pt x="6448" y="18460"/>
                  </a:lnTo>
                  <a:lnTo>
                    <a:pt x="6223" y="18670"/>
                  </a:lnTo>
                  <a:lnTo>
                    <a:pt x="5997" y="18795"/>
                  </a:lnTo>
                  <a:lnTo>
                    <a:pt x="5817" y="19005"/>
                  </a:lnTo>
                  <a:lnTo>
                    <a:pt x="5817" y="19716"/>
                  </a:lnTo>
                  <a:lnTo>
                    <a:pt x="5997" y="19842"/>
                  </a:lnTo>
                  <a:lnTo>
                    <a:pt x="7215" y="19842"/>
                  </a:lnTo>
                  <a:lnTo>
                    <a:pt x="7441" y="20051"/>
                  </a:lnTo>
                  <a:lnTo>
                    <a:pt x="7621" y="20386"/>
                  </a:lnTo>
                  <a:lnTo>
                    <a:pt x="7846" y="20888"/>
                  </a:lnTo>
                  <a:lnTo>
                    <a:pt x="8207" y="21098"/>
                  </a:lnTo>
                  <a:lnTo>
                    <a:pt x="8433" y="21265"/>
                  </a:lnTo>
                  <a:lnTo>
                    <a:pt x="8613" y="21265"/>
                  </a:lnTo>
                  <a:lnTo>
                    <a:pt x="9064" y="21098"/>
                  </a:lnTo>
                  <a:lnTo>
                    <a:pt x="9425" y="21098"/>
                  </a:lnTo>
                  <a:lnTo>
                    <a:pt x="11679" y="21600"/>
                  </a:lnTo>
                  <a:lnTo>
                    <a:pt x="12220" y="21098"/>
                  </a:lnTo>
                  <a:lnTo>
                    <a:pt x="11995" y="20553"/>
                  </a:lnTo>
                  <a:lnTo>
                    <a:pt x="11995" y="20386"/>
                  </a:lnTo>
                  <a:lnTo>
                    <a:pt x="11454" y="20051"/>
                  </a:lnTo>
                  <a:lnTo>
                    <a:pt x="11995" y="19842"/>
                  </a:lnTo>
                  <a:lnTo>
                    <a:pt x="12220" y="19716"/>
                  </a:lnTo>
                  <a:lnTo>
                    <a:pt x="12220" y="19507"/>
                  </a:lnTo>
                  <a:lnTo>
                    <a:pt x="12446" y="19172"/>
                  </a:lnTo>
                  <a:lnTo>
                    <a:pt x="12446" y="18795"/>
                  </a:lnTo>
                  <a:lnTo>
                    <a:pt x="13438" y="18795"/>
                  </a:lnTo>
                  <a:lnTo>
                    <a:pt x="14069" y="17958"/>
                  </a:lnTo>
                  <a:lnTo>
                    <a:pt x="14430" y="17623"/>
                  </a:lnTo>
                  <a:lnTo>
                    <a:pt x="14836" y="17288"/>
                  </a:lnTo>
                  <a:lnTo>
                    <a:pt x="15603" y="17414"/>
                  </a:lnTo>
                  <a:lnTo>
                    <a:pt x="16234" y="17288"/>
                  </a:lnTo>
                  <a:lnTo>
                    <a:pt x="17046" y="17288"/>
                  </a:lnTo>
                  <a:lnTo>
                    <a:pt x="17226" y="17414"/>
                  </a:lnTo>
                  <a:lnTo>
                    <a:pt x="17677" y="17623"/>
                  </a:lnTo>
                  <a:lnTo>
                    <a:pt x="18038" y="17958"/>
                  </a:lnTo>
                  <a:lnTo>
                    <a:pt x="18443" y="18126"/>
                  </a:lnTo>
                  <a:lnTo>
                    <a:pt x="18669" y="17833"/>
                  </a:lnTo>
                  <a:lnTo>
                    <a:pt x="18849" y="17414"/>
                  </a:lnTo>
                  <a:lnTo>
                    <a:pt x="18849" y="17288"/>
                  </a:lnTo>
                  <a:lnTo>
                    <a:pt x="18985" y="16912"/>
                  </a:lnTo>
                  <a:lnTo>
                    <a:pt x="19435" y="16242"/>
                  </a:lnTo>
                  <a:lnTo>
                    <a:pt x="20067" y="15740"/>
                  </a:lnTo>
                  <a:lnTo>
                    <a:pt x="20202" y="15530"/>
                  </a:lnTo>
                  <a:lnTo>
                    <a:pt x="20428" y="15195"/>
                  </a:lnTo>
                  <a:lnTo>
                    <a:pt x="20608" y="14819"/>
                  </a:lnTo>
                  <a:lnTo>
                    <a:pt x="20608" y="14274"/>
                  </a:lnTo>
                  <a:lnTo>
                    <a:pt x="21600" y="14274"/>
                  </a:lnTo>
                  <a:lnTo>
                    <a:pt x="21600" y="13940"/>
                  </a:lnTo>
                  <a:lnTo>
                    <a:pt x="21420" y="12893"/>
                  </a:lnTo>
                  <a:lnTo>
                    <a:pt x="20833" y="12893"/>
                  </a:lnTo>
                  <a:lnTo>
                    <a:pt x="20833" y="12558"/>
                  </a:lnTo>
                  <a:lnTo>
                    <a:pt x="21059" y="12391"/>
                  </a:lnTo>
                  <a:lnTo>
                    <a:pt x="21420" y="11721"/>
                  </a:lnTo>
                  <a:lnTo>
                    <a:pt x="21600" y="11344"/>
                  </a:lnTo>
                  <a:lnTo>
                    <a:pt x="21600" y="11009"/>
                  </a:lnTo>
                  <a:lnTo>
                    <a:pt x="21420" y="10800"/>
                  </a:lnTo>
                  <a:lnTo>
                    <a:pt x="21239" y="10674"/>
                  </a:lnTo>
                  <a:lnTo>
                    <a:pt x="20833" y="10674"/>
                  </a:lnTo>
                  <a:lnTo>
                    <a:pt x="20428" y="10465"/>
                  </a:lnTo>
                  <a:lnTo>
                    <a:pt x="20202" y="10298"/>
                  </a:lnTo>
                  <a:lnTo>
                    <a:pt x="20067" y="10172"/>
                  </a:lnTo>
                  <a:lnTo>
                    <a:pt x="19841" y="9628"/>
                  </a:lnTo>
                  <a:lnTo>
                    <a:pt x="19841" y="8372"/>
                  </a:lnTo>
                  <a:lnTo>
                    <a:pt x="17677" y="8205"/>
                  </a:lnTo>
                  <a:lnTo>
                    <a:pt x="17812" y="5777"/>
                  </a:lnTo>
                  <a:lnTo>
                    <a:pt x="18038" y="5777"/>
                  </a:lnTo>
                  <a:lnTo>
                    <a:pt x="18218" y="5651"/>
                  </a:lnTo>
                  <a:lnTo>
                    <a:pt x="18443" y="5233"/>
                  </a:lnTo>
                  <a:lnTo>
                    <a:pt x="17677" y="4395"/>
                  </a:lnTo>
                  <a:lnTo>
                    <a:pt x="17677" y="4060"/>
                  </a:lnTo>
                  <a:lnTo>
                    <a:pt x="18038" y="3558"/>
                  </a:lnTo>
                  <a:lnTo>
                    <a:pt x="18443" y="2805"/>
                  </a:lnTo>
                  <a:lnTo>
                    <a:pt x="18849" y="2302"/>
                  </a:lnTo>
                  <a:lnTo>
                    <a:pt x="18985" y="1967"/>
                  </a:lnTo>
                  <a:lnTo>
                    <a:pt x="19210" y="1423"/>
                  </a:lnTo>
                  <a:lnTo>
                    <a:pt x="19210" y="712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53" name="Freeform 14"/>
            <p:cNvSpPr/>
            <p:nvPr/>
          </p:nvSpPr>
          <p:spPr>
            <a:xfrm>
              <a:off x="4962344" y="1024360"/>
              <a:ext cx="711333" cy="1051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96" y="21201"/>
                  </a:moveTo>
                  <a:lnTo>
                    <a:pt x="12896" y="21354"/>
                  </a:lnTo>
                  <a:lnTo>
                    <a:pt x="13534" y="21354"/>
                  </a:lnTo>
                  <a:lnTo>
                    <a:pt x="13671" y="21201"/>
                  </a:lnTo>
                  <a:lnTo>
                    <a:pt x="13899" y="21047"/>
                  </a:lnTo>
                  <a:lnTo>
                    <a:pt x="14309" y="20955"/>
                  </a:lnTo>
                  <a:lnTo>
                    <a:pt x="14537" y="20955"/>
                  </a:lnTo>
                  <a:lnTo>
                    <a:pt x="14765" y="20832"/>
                  </a:lnTo>
                  <a:lnTo>
                    <a:pt x="15311" y="20832"/>
                  </a:lnTo>
                  <a:lnTo>
                    <a:pt x="15767" y="20955"/>
                  </a:lnTo>
                  <a:lnTo>
                    <a:pt x="15949" y="20955"/>
                  </a:lnTo>
                  <a:lnTo>
                    <a:pt x="16542" y="21201"/>
                  </a:lnTo>
                  <a:lnTo>
                    <a:pt x="17180" y="21354"/>
                  </a:lnTo>
                  <a:lnTo>
                    <a:pt x="17544" y="21600"/>
                  </a:lnTo>
                  <a:lnTo>
                    <a:pt x="19185" y="21600"/>
                  </a:lnTo>
                  <a:lnTo>
                    <a:pt x="19595" y="21354"/>
                  </a:lnTo>
                  <a:lnTo>
                    <a:pt x="19959" y="21201"/>
                  </a:lnTo>
                  <a:lnTo>
                    <a:pt x="20370" y="20955"/>
                  </a:lnTo>
                  <a:lnTo>
                    <a:pt x="20370" y="20432"/>
                  </a:lnTo>
                  <a:lnTo>
                    <a:pt x="20187" y="20064"/>
                  </a:lnTo>
                  <a:lnTo>
                    <a:pt x="19732" y="19818"/>
                  </a:lnTo>
                  <a:lnTo>
                    <a:pt x="19732" y="19418"/>
                  </a:lnTo>
                  <a:lnTo>
                    <a:pt x="20187" y="19173"/>
                  </a:lnTo>
                  <a:lnTo>
                    <a:pt x="20597" y="19050"/>
                  </a:lnTo>
                  <a:lnTo>
                    <a:pt x="20825" y="18896"/>
                  </a:lnTo>
                  <a:lnTo>
                    <a:pt x="20825" y="17882"/>
                  </a:lnTo>
                  <a:lnTo>
                    <a:pt x="20962" y="17636"/>
                  </a:lnTo>
                  <a:lnTo>
                    <a:pt x="21190" y="17360"/>
                  </a:lnTo>
                  <a:lnTo>
                    <a:pt x="21190" y="16745"/>
                  </a:lnTo>
                  <a:lnTo>
                    <a:pt x="20962" y="16192"/>
                  </a:lnTo>
                  <a:lnTo>
                    <a:pt x="20597" y="15854"/>
                  </a:lnTo>
                  <a:lnTo>
                    <a:pt x="20370" y="15731"/>
                  </a:lnTo>
                  <a:lnTo>
                    <a:pt x="20187" y="15578"/>
                  </a:lnTo>
                  <a:lnTo>
                    <a:pt x="19959" y="15578"/>
                  </a:lnTo>
                  <a:lnTo>
                    <a:pt x="19732" y="15332"/>
                  </a:lnTo>
                  <a:lnTo>
                    <a:pt x="19595" y="15086"/>
                  </a:lnTo>
                  <a:lnTo>
                    <a:pt x="19367" y="14564"/>
                  </a:lnTo>
                  <a:lnTo>
                    <a:pt x="19367" y="14318"/>
                  </a:lnTo>
                  <a:lnTo>
                    <a:pt x="18957" y="14042"/>
                  </a:lnTo>
                  <a:lnTo>
                    <a:pt x="18410" y="14042"/>
                  </a:lnTo>
                  <a:lnTo>
                    <a:pt x="18182" y="13949"/>
                  </a:lnTo>
                  <a:lnTo>
                    <a:pt x="17954" y="13796"/>
                  </a:lnTo>
                  <a:lnTo>
                    <a:pt x="17954" y="12905"/>
                  </a:lnTo>
                  <a:lnTo>
                    <a:pt x="18182" y="12659"/>
                  </a:lnTo>
                  <a:lnTo>
                    <a:pt x="18547" y="12259"/>
                  </a:lnTo>
                  <a:lnTo>
                    <a:pt x="18729" y="12014"/>
                  </a:lnTo>
                  <a:lnTo>
                    <a:pt x="18957" y="11891"/>
                  </a:lnTo>
                  <a:lnTo>
                    <a:pt x="18957" y="11645"/>
                  </a:lnTo>
                  <a:lnTo>
                    <a:pt x="19185" y="11645"/>
                  </a:lnTo>
                  <a:lnTo>
                    <a:pt x="19185" y="11491"/>
                  </a:lnTo>
                  <a:lnTo>
                    <a:pt x="19595" y="11491"/>
                  </a:lnTo>
                  <a:lnTo>
                    <a:pt x="19732" y="11645"/>
                  </a:lnTo>
                  <a:lnTo>
                    <a:pt x="20187" y="11645"/>
                  </a:lnTo>
                  <a:lnTo>
                    <a:pt x="20370" y="11491"/>
                  </a:lnTo>
                  <a:lnTo>
                    <a:pt x="20597" y="11491"/>
                  </a:lnTo>
                  <a:lnTo>
                    <a:pt x="20825" y="11399"/>
                  </a:lnTo>
                  <a:lnTo>
                    <a:pt x="20825" y="10723"/>
                  </a:lnTo>
                  <a:lnTo>
                    <a:pt x="20187" y="10723"/>
                  </a:lnTo>
                  <a:lnTo>
                    <a:pt x="19732" y="10877"/>
                  </a:lnTo>
                  <a:lnTo>
                    <a:pt x="19595" y="11000"/>
                  </a:lnTo>
                  <a:lnTo>
                    <a:pt x="19185" y="11000"/>
                  </a:lnTo>
                  <a:lnTo>
                    <a:pt x="18957" y="10877"/>
                  </a:lnTo>
                  <a:lnTo>
                    <a:pt x="18729" y="10877"/>
                  </a:lnTo>
                  <a:lnTo>
                    <a:pt x="18547" y="10723"/>
                  </a:lnTo>
                  <a:lnTo>
                    <a:pt x="18410" y="10477"/>
                  </a:lnTo>
                  <a:lnTo>
                    <a:pt x="18182" y="10232"/>
                  </a:lnTo>
                  <a:lnTo>
                    <a:pt x="17727" y="9955"/>
                  </a:lnTo>
                  <a:lnTo>
                    <a:pt x="17544" y="9863"/>
                  </a:lnTo>
                  <a:lnTo>
                    <a:pt x="17316" y="9709"/>
                  </a:lnTo>
                  <a:lnTo>
                    <a:pt x="17316" y="9341"/>
                  </a:lnTo>
                  <a:lnTo>
                    <a:pt x="18957" y="9341"/>
                  </a:lnTo>
                  <a:lnTo>
                    <a:pt x="19367" y="9187"/>
                  </a:lnTo>
                  <a:lnTo>
                    <a:pt x="19732" y="9095"/>
                  </a:lnTo>
                  <a:lnTo>
                    <a:pt x="19959" y="8941"/>
                  </a:lnTo>
                  <a:lnTo>
                    <a:pt x="19959" y="8818"/>
                  </a:lnTo>
                  <a:lnTo>
                    <a:pt x="20187" y="8572"/>
                  </a:lnTo>
                  <a:lnTo>
                    <a:pt x="20187" y="8327"/>
                  </a:lnTo>
                  <a:lnTo>
                    <a:pt x="20370" y="8050"/>
                  </a:lnTo>
                  <a:lnTo>
                    <a:pt x="20597" y="7804"/>
                  </a:lnTo>
                  <a:lnTo>
                    <a:pt x="20825" y="7651"/>
                  </a:lnTo>
                  <a:lnTo>
                    <a:pt x="20825" y="7558"/>
                  </a:lnTo>
                  <a:lnTo>
                    <a:pt x="21190" y="7558"/>
                  </a:lnTo>
                  <a:lnTo>
                    <a:pt x="21190" y="7405"/>
                  </a:lnTo>
                  <a:lnTo>
                    <a:pt x="21372" y="7251"/>
                  </a:lnTo>
                  <a:lnTo>
                    <a:pt x="21372" y="7036"/>
                  </a:lnTo>
                  <a:lnTo>
                    <a:pt x="21190" y="6637"/>
                  </a:lnTo>
                  <a:lnTo>
                    <a:pt x="20962" y="6176"/>
                  </a:lnTo>
                  <a:lnTo>
                    <a:pt x="20825" y="6022"/>
                  </a:lnTo>
                  <a:lnTo>
                    <a:pt x="20597" y="5869"/>
                  </a:lnTo>
                  <a:lnTo>
                    <a:pt x="20187" y="5623"/>
                  </a:lnTo>
                  <a:lnTo>
                    <a:pt x="19959" y="5623"/>
                  </a:lnTo>
                  <a:lnTo>
                    <a:pt x="19732" y="5377"/>
                  </a:lnTo>
                  <a:lnTo>
                    <a:pt x="19732" y="5100"/>
                  </a:lnTo>
                  <a:lnTo>
                    <a:pt x="19959" y="5008"/>
                  </a:lnTo>
                  <a:lnTo>
                    <a:pt x="20187" y="4855"/>
                  </a:lnTo>
                  <a:lnTo>
                    <a:pt x="20597" y="4732"/>
                  </a:lnTo>
                  <a:lnTo>
                    <a:pt x="20962" y="4732"/>
                  </a:lnTo>
                  <a:lnTo>
                    <a:pt x="21190" y="4609"/>
                  </a:lnTo>
                  <a:lnTo>
                    <a:pt x="21600" y="4486"/>
                  </a:lnTo>
                  <a:lnTo>
                    <a:pt x="21600" y="4240"/>
                  </a:lnTo>
                  <a:lnTo>
                    <a:pt x="21190" y="3964"/>
                  </a:lnTo>
                  <a:lnTo>
                    <a:pt x="20825" y="3964"/>
                  </a:lnTo>
                  <a:lnTo>
                    <a:pt x="20370" y="3841"/>
                  </a:lnTo>
                  <a:lnTo>
                    <a:pt x="19959" y="3841"/>
                  </a:lnTo>
                  <a:lnTo>
                    <a:pt x="19732" y="3964"/>
                  </a:lnTo>
                  <a:lnTo>
                    <a:pt x="18957" y="3964"/>
                  </a:lnTo>
                  <a:lnTo>
                    <a:pt x="18957" y="4086"/>
                  </a:lnTo>
                  <a:lnTo>
                    <a:pt x="18729" y="4086"/>
                  </a:lnTo>
                  <a:lnTo>
                    <a:pt x="18547" y="4332"/>
                  </a:lnTo>
                  <a:lnTo>
                    <a:pt x="18410" y="4332"/>
                  </a:lnTo>
                  <a:lnTo>
                    <a:pt x="18410" y="4486"/>
                  </a:lnTo>
                  <a:lnTo>
                    <a:pt x="17544" y="4486"/>
                  </a:lnTo>
                  <a:lnTo>
                    <a:pt x="17316" y="4332"/>
                  </a:lnTo>
                  <a:lnTo>
                    <a:pt x="17180" y="3964"/>
                  </a:lnTo>
                  <a:lnTo>
                    <a:pt x="16542" y="3472"/>
                  </a:lnTo>
                  <a:lnTo>
                    <a:pt x="16086" y="3195"/>
                  </a:lnTo>
                  <a:lnTo>
                    <a:pt x="15767" y="3073"/>
                  </a:lnTo>
                  <a:lnTo>
                    <a:pt x="15311" y="2950"/>
                  </a:lnTo>
                  <a:lnTo>
                    <a:pt x="13124" y="2950"/>
                  </a:lnTo>
                  <a:lnTo>
                    <a:pt x="12668" y="2796"/>
                  </a:lnTo>
                  <a:lnTo>
                    <a:pt x="12486" y="2704"/>
                  </a:lnTo>
                  <a:lnTo>
                    <a:pt x="12349" y="2397"/>
                  </a:lnTo>
                  <a:lnTo>
                    <a:pt x="12122" y="2304"/>
                  </a:lnTo>
                  <a:lnTo>
                    <a:pt x="11894" y="2182"/>
                  </a:lnTo>
                  <a:lnTo>
                    <a:pt x="11484" y="1936"/>
                  </a:lnTo>
                  <a:lnTo>
                    <a:pt x="11119" y="1936"/>
                  </a:lnTo>
                  <a:lnTo>
                    <a:pt x="10891" y="2089"/>
                  </a:lnTo>
                  <a:lnTo>
                    <a:pt x="10481" y="2182"/>
                  </a:lnTo>
                  <a:lnTo>
                    <a:pt x="10253" y="2182"/>
                  </a:lnTo>
                  <a:lnTo>
                    <a:pt x="10253" y="2397"/>
                  </a:lnTo>
                  <a:lnTo>
                    <a:pt x="9889" y="2397"/>
                  </a:lnTo>
                  <a:lnTo>
                    <a:pt x="9706" y="2550"/>
                  </a:lnTo>
                  <a:lnTo>
                    <a:pt x="9251" y="2397"/>
                  </a:lnTo>
                  <a:lnTo>
                    <a:pt x="9068" y="2397"/>
                  </a:lnTo>
                  <a:lnTo>
                    <a:pt x="8841" y="2304"/>
                  </a:lnTo>
                  <a:lnTo>
                    <a:pt x="8841" y="2089"/>
                  </a:lnTo>
                  <a:lnTo>
                    <a:pt x="8704" y="1782"/>
                  </a:lnTo>
                  <a:lnTo>
                    <a:pt x="8476" y="1536"/>
                  </a:lnTo>
                  <a:lnTo>
                    <a:pt x="8248" y="1536"/>
                  </a:lnTo>
                  <a:lnTo>
                    <a:pt x="8066" y="1413"/>
                  </a:lnTo>
                  <a:lnTo>
                    <a:pt x="7063" y="1413"/>
                  </a:lnTo>
                  <a:lnTo>
                    <a:pt x="6835" y="1168"/>
                  </a:lnTo>
                  <a:lnTo>
                    <a:pt x="6608" y="1014"/>
                  </a:lnTo>
                  <a:lnTo>
                    <a:pt x="6608" y="768"/>
                  </a:lnTo>
                  <a:lnTo>
                    <a:pt x="6425" y="768"/>
                  </a:lnTo>
                  <a:lnTo>
                    <a:pt x="6289" y="922"/>
                  </a:lnTo>
                  <a:lnTo>
                    <a:pt x="6061" y="1014"/>
                  </a:lnTo>
                  <a:lnTo>
                    <a:pt x="5605" y="1014"/>
                  </a:lnTo>
                  <a:lnTo>
                    <a:pt x="5423" y="922"/>
                  </a:lnTo>
                  <a:lnTo>
                    <a:pt x="5423" y="768"/>
                  </a:lnTo>
                  <a:lnTo>
                    <a:pt x="5195" y="645"/>
                  </a:lnTo>
                  <a:lnTo>
                    <a:pt x="4830" y="645"/>
                  </a:lnTo>
                  <a:lnTo>
                    <a:pt x="4830" y="768"/>
                  </a:lnTo>
                  <a:lnTo>
                    <a:pt x="4420" y="768"/>
                  </a:lnTo>
                  <a:lnTo>
                    <a:pt x="4192" y="645"/>
                  </a:lnTo>
                  <a:lnTo>
                    <a:pt x="3965" y="645"/>
                  </a:lnTo>
                  <a:lnTo>
                    <a:pt x="3965" y="246"/>
                  </a:lnTo>
                  <a:lnTo>
                    <a:pt x="3828" y="154"/>
                  </a:lnTo>
                  <a:lnTo>
                    <a:pt x="3646" y="0"/>
                  </a:lnTo>
                  <a:lnTo>
                    <a:pt x="2780" y="0"/>
                  </a:lnTo>
                  <a:lnTo>
                    <a:pt x="2780" y="246"/>
                  </a:lnTo>
                  <a:lnTo>
                    <a:pt x="2643" y="399"/>
                  </a:lnTo>
                  <a:lnTo>
                    <a:pt x="2643" y="645"/>
                  </a:lnTo>
                  <a:lnTo>
                    <a:pt x="2780" y="645"/>
                  </a:lnTo>
                  <a:lnTo>
                    <a:pt x="3008" y="768"/>
                  </a:lnTo>
                  <a:lnTo>
                    <a:pt x="3008" y="922"/>
                  </a:lnTo>
                  <a:lnTo>
                    <a:pt x="2780" y="1014"/>
                  </a:lnTo>
                  <a:lnTo>
                    <a:pt x="2780" y="1168"/>
                  </a:lnTo>
                  <a:lnTo>
                    <a:pt x="1777" y="1168"/>
                  </a:lnTo>
                  <a:lnTo>
                    <a:pt x="1367" y="1321"/>
                  </a:lnTo>
                  <a:lnTo>
                    <a:pt x="1185" y="1413"/>
                  </a:lnTo>
                  <a:lnTo>
                    <a:pt x="1367" y="1690"/>
                  </a:lnTo>
                  <a:lnTo>
                    <a:pt x="1549" y="1782"/>
                  </a:lnTo>
                  <a:lnTo>
                    <a:pt x="1777" y="2089"/>
                  </a:lnTo>
                  <a:lnTo>
                    <a:pt x="2187" y="2304"/>
                  </a:lnTo>
                  <a:lnTo>
                    <a:pt x="1003" y="2182"/>
                  </a:lnTo>
                  <a:lnTo>
                    <a:pt x="1003" y="2550"/>
                  </a:lnTo>
                  <a:lnTo>
                    <a:pt x="1185" y="2796"/>
                  </a:lnTo>
                  <a:lnTo>
                    <a:pt x="1185" y="2950"/>
                  </a:lnTo>
                  <a:lnTo>
                    <a:pt x="775" y="3195"/>
                  </a:lnTo>
                  <a:lnTo>
                    <a:pt x="547" y="3195"/>
                  </a:lnTo>
                  <a:lnTo>
                    <a:pt x="547" y="3564"/>
                  </a:lnTo>
                  <a:lnTo>
                    <a:pt x="1003" y="3841"/>
                  </a:lnTo>
                  <a:lnTo>
                    <a:pt x="1185" y="4240"/>
                  </a:lnTo>
                  <a:lnTo>
                    <a:pt x="547" y="5100"/>
                  </a:lnTo>
                  <a:lnTo>
                    <a:pt x="547" y="5500"/>
                  </a:lnTo>
                  <a:lnTo>
                    <a:pt x="775" y="5869"/>
                  </a:lnTo>
                  <a:lnTo>
                    <a:pt x="775" y="6022"/>
                  </a:lnTo>
                  <a:lnTo>
                    <a:pt x="547" y="6022"/>
                  </a:lnTo>
                  <a:lnTo>
                    <a:pt x="365" y="6268"/>
                  </a:lnTo>
                  <a:lnTo>
                    <a:pt x="137" y="6391"/>
                  </a:lnTo>
                  <a:lnTo>
                    <a:pt x="0" y="6391"/>
                  </a:lnTo>
                  <a:lnTo>
                    <a:pt x="0" y="6790"/>
                  </a:lnTo>
                  <a:lnTo>
                    <a:pt x="137" y="7159"/>
                  </a:lnTo>
                  <a:lnTo>
                    <a:pt x="547" y="7804"/>
                  </a:lnTo>
                  <a:lnTo>
                    <a:pt x="1003" y="8572"/>
                  </a:lnTo>
                  <a:lnTo>
                    <a:pt x="1367" y="9341"/>
                  </a:lnTo>
                  <a:lnTo>
                    <a:pt x="1367" y="9586"/>
                  </a:lnTo>
                  <a:lnTo>
                    <a:pt x="1549" y="9863"/>
                  </a:lnTo>
                  <a:lnTo>
                    <a:pt x="1549" y="10477"/>
                  </a:lnTo>
                  <a:lnTo>
                    <a:pt x="1777" y="11000"/>
                  </a:lnTo>
                  <a:lnTo>
                    <a:pt x="2005" y="11123"/>
                  </a:lnTo>
                  <a:lnTo>
                    <a:pt x="2187" y="11399"/>
                  </a:lnTo>
                  <a:lnTo>
                    <a:pt x="3190" y="11123"/>
                  </a:lnTo>
                  <a:lnTo>
                    <a:pt x="3646" y="11246"/>
                  </a:lnTo>
                  <a:lnTo>
                    <a:pt x="3828" y="11399"/>
                  </a:lnTo>
                  <a:lnTo>
                    <a:pt x="4192" y="11491"/>
                  </a:lnTo>
                  <a:lnTo>
                    <a:pt x="4420" y="11737"/>
                  </a:lnTo>
                  <a:lnTo>
                    <a:pt x="4648" y="11891"/>
                  </a:lnTo>
                  <a:lnTo>
                    <a:pt x="4830" y="12106"/>
                  </a:lnTo>
                  <a:lnTo>
                    <a:pt x="5058" y="12659"/>
                  </a:lnTo>
                  <a:lnTo>
                    <a:pt x="4830" y="13796"/>
                  </a:lnTo>
                  <a:lnTo>
                    <a:pt x="4648" y="14810"/>
                  </a:lnTo>
                  <a:lnTo>
                    <a:pt x="5195" y="15977"/>
                  </a:lnTo>
                  <a:lnTo>
                    <a:pt x="5833" y="16100"/>
                  </a:lnTo>
                  <a:lnTo>
                    <a:pt x="6289" y="16192"/>
                  </a:lnTo>
                  <a:lnTo>
                    <a:pt x="6425" y="16500"/>
                  </a:lnTo>
                  <a:lnTo>
                    <a:pt x="6608" y="16500"/>
                  </a:lnTo>
                  <a:lnTo>
                    <a:pt x="6608" y="16745"/>
                  </a:lnTo>
                  <a:lnTo>
                    <a:pt x="6425" y="17268"/>
                  </a:lnTo>
                  <a:lnTo>
                    <a:pt x="6289" y="17514"/>
                  </a:lnTo>
                  <a:lnTo>
                    <a:pt x="7610" y="17514"/>
                  </a:lnTo>
                  <a:lnTo>
                    <a:pt x="8066" y="17636"/>
                  </a:lnTo>
                  <a:lnTo>
                    <a:pt x="8248" y="17729"/>
                  </a:lnTo>
                  <a:lnTo>
                    <a:pt x="8476" y="18036"/>
                  </a:lnTo>
                  <a:lnTo>
                    <a:pt x="8704" y="18282"/>
                  </a:lnTo>
                  <a:lnTo>
                    <a:pt x="8841" y="18527"/>
                  </a:lnTo>
                  <a:lnTo>
                    <a:pt x="9068" y="18650"/>
                  </a:lnTo>
                  <a:lnTo>
                    <a:pt x="10709" y="18650"/>
                  </a:lnTo>
                  <a:lnTo>
                    <a:pt x="10709" y="19050"/>
                  </a:lnTo>
                  <a:lnTo>
                    <a:pt x="10891" y="19296"/>
                  </a:lnTo>
                  <a:lnTo>
                    <a:pt x="11119" y="19572"/>
                  </a:lnTo>
                  <a:lnTo>
                    <a:pt x="11256" y="19664"/>
                  </a:lnTo>
                  <a:lnTo>
                    <a:pt x="11484" y="19664"/>
                  </a:lnTo>
                  <a:lnTo>
                    <a:pt x="11894" y="19818"/>
                  </a:lnTo>
                  <a:lnTo>
                    <a:pt x="12896" y="19818"/>
                  </a:lnTo>
                  <a:lnTo>
                    <a:pt x="12896" y="21201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54" name="Freeform 16"/>
            <p:cNvSpPr/>
            <p:nvPr/>
          </p:nvSpPr>
          <p:spPr>
            <a:xfrm>
              <a:off x="3420843" y="20523"/>
              <a:ext cx="814891" cy="1100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017"/>
                  </a:moveTo>
                  <a:lnTo>
                    <a:pt x="21241" y="19017"/>
                  </a:lnTo>
                  <a:lnTo>
                    <a:pt x="21041" y="18929"/>
                  </a:lnTo>
                  <a:lnTo>
                    <a:pt x="21041" y="18548"/>
                  </a:lnTo>
                  <a:lnTo>
                    <a:pt x="20921" y="18430"/>
                  </a:lnTo>
                  <a:lnTo>
                    <a:pt x="20562" y="18430"/>
                  </a:lnTo>
                  <a:lnTo>
                    <a:pt x="20362" y="18342"/>
                  </a:lnTo>
                  <a:lnTo>
                    <a:pt x="20362" y="18049"/>
                  </a:lnTo>
                  <a:lnTo>
                    <a:pt x="20003" y="17961"/>
                  </a:lnTo>
                  <a:lnTo>
                    <a:pt x="19843" y="17814"/>
                  </a:lnTo>
                  <a:lnTo>
                    <a:pt x="19843" y="17697"/>
                  </a:lnTo>
                  <a:lnTo>
                    <a:pt x="19684" y="17462"/>
                  </a:lnTo>
                  <a:lnTo>
                    <a:pt x="19684" y="17227"/>
                  </a:lnTo>
                  <a:lnTo>
                    <a:pt x="19843" y="16963"/>
                  </a:lnTo>
                  <a:lnTo>
                    <a:pt x="19843" y="15848"/>
                  </a:lnTo>
                  <a:lnTo>
                    <a:pt x="20003" y="15848"/>
                  </a:lnTo>
                  <a:lnTo>
                    <a:pt x="20163" y="15760"/>
                  </a:lnTo>
                  <a:lnTo>
                    <a:pt x="20163" y="15613"/>
                  </a:lnTo>
                  <a:lnTo>
                    <a:pt x="20362" y="15496"/>
                  </a:lnTo>
                  <a:lnTo>
                    <a:pt x="20163" y="15496"/>
                  </a:lnTo>
                  <a:lnTo>
                    <a:pt x="20163" y="15378"/>
                  </a:lnTo>
                  <a:lnTo>
                    <a:pt x="20003" y="15261"/>
                  </a:lnTo>
                  <a:lnTo>
                    <a:pt x="19684" y="14645"/>
                  </a:lnTo>
                  <a:lnTo>
                    <a:pt x="19484" y="14146"/>
                  </a:lnTo>
                  <a:lnTo>
                    <a:pt x="19125" y="13705"/>
                  </a:lnTo>
                  <a:lnTo>
                    <a:pt x="18925" y="13412"/>
                  </a:lnTo>
                  <a:lnTo>
                    <a:pt x="18725" y="13324"/>
                  </a:lnTo>
                  <a:lnTo>
                    <a:pt x="18606" y="13177"/>
                  </a:lnTo>
                  <a:lnTo>
                    <a:pt x="18606" y="12972"/>
                  </a:lnTo>
                  <a:lnTo>
                    <a:pt x="18725" y="12825"/>
                  </a:lnTo>
                  <a:lnTo>
                    <a:pt x="18925" y="12678"/>
                  </a:lnTo>
                  <a:lnTo>
                    <a:pt x="19125" y="12590"/>
                  </a:lnTo>
                  <a:lnTo>
                    <a:pt x="19125" y="12326"/>
                  </a:lnTo>
                  <a:lnTo>
                    <a:pt x="18925" y="12238"/>
                  </a:lnTo>
                  <a:lnTo>
                    <a:pt x="18606" y="12238"/>
                  </a:lnTo>
                  <a:lnTo>
                    <a:pt x="18406" y="12091"/>
                  </a:lnTo>
                  <a:lnTo>
                    <a:pt x="18246" y="12238"/>
                  </a:lnTo>
                  <a:lnTo>
                    <a:pt x="17847" y="12238"/>
                  </a:lnTo>
                  <a:lnTo>
                    <a:pt x="17687" y="12091"/>
                  </a:lnTo>
                  <a:lnTo>
                    <a:pt x="17687" y="11592"/>
                  </a:lnTo>
                  <a:lnTo>
                    <a:pt x="17567" y="11123"/>
                  </a:lnTo>
                  <a:lnTo>
                    <a:pt x="17567" y="10976"/>
                  </a:lnTo>
                  <a:lnTo>
                    <a:pt x="17368" y="10859"/>
                  </a:lnTo>
                  <a:lnTo>
                    <a:pt x="16969" y="10859"/>
                  </a:lnTo>
                  <a:lnTo>
                    <a:pt x="16809" y="10976"/>
                  </a:lnTo>
                  <a:lnTo>
                    <a:pt x="16489" y="10976"/>
                  </a:lnTo>
                  <a:lnTo>
                    <a:pt x="16290" y="10859"/>
                  </a:lnTo>
                  <a:lnTo>
                    <a:pt x="15930" y="10859"/>
                  </a:lnTo>
                  <a:lnTo>
                    <a:pt x="15731" y="10624"/>
                  </a:lnTo>
                  <a:lnTo>
                    <a:pt x="15252" y="10624"/>
                  </a:lnTo>
                  <a:lnTo>
                    <a:pt x="15252" y="10741"/>
                  </a:lnTo>
                  <a:lnTo>
                    <a:pt x="15052" y="10741"/>
                  </a:lnTo>
                  <a:lnTo>
                    <a:pt x="15052" y="10859"/>
                  </a:lnTo>
                  <a:lnTo>
                    <a:pt x="14852" y="11123"/>
                  </a:lnTo>
                  <a:lnTo>
                    <a:pt x="14852" y="11211"/>
                  </a:lnTo>
                  <a:lnTo>
                    <a:pt x="12537" y="11211"/>
                  </a:lnTo>
                  <a:lnTo>
                    <a:pt x="12058" y="10976"/>
                  </a:lnTo>
                  <a:lnTo>
                    <a:pt x="11658" y="10741"/>
                  </a:lnTo>
                  <a:lnTo>
                    <a:pt x="11499" y="10624"/>
                  </a:lnTo>
                  <a:lnTo>
                    <a:pt x="10620" y="10624"/>
                  </a:lnTo>
                  <a:lnTo>
                    <a:pt x="10221" y="10477"/>
                  </a:lnTo>
                  <a:lnTo>
                    <a:pt x="10101" y="10477"/>
                  </a:lnTo>
                  <a:lnTo>
                    <a:pt x="10101" y="10242"/>
                  </a:lnTo>
                  <a:lnTo>
                    <a:pt x="10221" y="10242"/>
                  </a:lnTo>
                  <a:lnTo>
                    <a:pt x="10421" y="10125"/>
                  </a:lnTo>
                  <a:lnTo>
                    <a:pt x="10421" y="9068"/>
                  </a:lnTo>
                  <a:lnTo>
                    <a:pt x="10221" y="8775"/>
                  </a:lnTo>
                  <a:lnTo>
                    <a:pt x="10101" y="8687"/>
                  </a:lnTo>
                  <a:lnTo>
                    <a:pt x="9942" y="8423"/>
                  </a:lnTo>
                  <a:lnTo>
                    <a:pt x="10101" y="8188"/>
                  </a:lnTo>
                  <a:lnTo>
                    <a:pt x="10101" y="7807"/>
                  </a:lnTo>
                  <a:lnTo>
                    <a:pt x="10221" y="7601"/>
                  </a:lnTo>
                  <a:lnTo>
                    <a:pt x="10101" y="7601"/>
                  </a:lnTo>
                  <a:lnTo>
                    <a:pt x="10101" y="7454"/>
                  </a:lnTo>
                  <a:lnTo>
                    <a:pt x="9942" y="7220"/>
                  </a:lnTo>
                  <a:lnTo>
                    <a:pt x="9742" y="7073"/>
                  </a:lnTo>
                  <a:lnTo>
                    <a:pt x="9742" y="6838"/>
                  </a:lnTo>
                  <a:lnTo>
                    <a:pt x="9942" y="6721"/>
                  </a:lnTo>
                  <a:lnTo>
                    <a:pt x="10221" y="6574"/>
                  </a:lnTo>
                  <a:lnTo>
                    <a:pt x="10620" y="6574"/>
                  </a:lnTo>
                  <a:lnTo>
                    <a:pt x="10820" y="6486"/>
                  </a:lnTo>
                  <a:lnTo>
                    <a:pt x="10980" y="6339"/>
                  </a:lnTo>
                  <a:lnTo>
                    <a:pt x="10980" y="5752"/>
                  </a:lnTo>
                  <a:lnTo>
                    <a:pt x="10820" y="5605"/>
                  </a:lnTo>
                  <a:lnTo>
                    <a:pt x="10421" y="5165"/>
                  </a:lnTo>
                  <a:lnTo>
                    <a:pt x="10101" y="4784"/>
                  </a:lnTo>
                  <a:lnTo>
                    <a:pt x="9942" y="4520"/>
                  </a:lnTo>
                  <a:lnTo>
                    <a:pt x="9742" y="4432"/>
                  </a:lnTo>
                  <a:lnTo>
                    <a:pt x="9383" y="4050"/>
                  </a:lnTo>
                  <a:lnTo>
                    <a:pt x="8864" y="3698"/>
                  </a:lnTo>
                  <a:lnTo>
                    <a:pt x="8664" y="3551"/>
                  </a:lnTo>
                  <a:lnTo>
                    <a:pt x="8664" y="2583"/>
                  </a:lnTo>
                  <a:lnTo>
                    <a:pt x="8864" y="2201"/>
                  </a:lnTo>
                  <a:lnTo>
                    <a:pt x="8664" y="2084"/>
                  </a:lnTo>
                  <a:lnTo>
                    <a:pt x="8664" y="1849"/>
                  </a:lnTo>
                  <a:lnTo>
                    <a:pt x="8504" y="1702"/>
                  </a:lnTo>
                  <a:lnTo>
                    <a:pt x="8305" y="1585"/>
                  </a:lnTo>
                  <a:lnTo>
                    <a:pt x="8105" y="1585"/>
                  </a:lnTo>
                  <a:lnTo>
                    <a:pt x="7985" y="1467"/>
                  </a:lnTo>
                  <a:lnTo>
                    <a:pt x="7786" y="1203"/>
                  </a:lnTo>
                  <a:lnTo>
                    <a:pt x="7626" y="1115"/>
                  </a:lnTo>
                  <a:lnTo>
                    <a:pt x="7626" y="968"/>
                  </a:lnTo>
                  <a:lnTo>
                    <a:pt x="7227" y="880"/>
                  </a:lnTo>
                  <a:lnTo>
                    <a:pt x="6748" y="880"/>
                  </a:lnTo>
                  <a:lnTo>
                    <a:pt x="6548" y="734"/>
                  </a:lnTo>
                  <a:lnTo>
                    <a:pt x="6348" y="616"/>
                  </a:lnTo>
                  <a:lnTo>
                    <a:pt x="6189" y="528"/>
                  </a:lnTo>
                  <a:lnTo>
                    <a:pt x="5989" y="235"/>
                  </a:lnTo>
                  <a:lnTo>
                    <a:pt x="5989" y="147"/>
                  </a:lnTo>
                  <a:lnTo>
                    <a:pt x="5310" y="147"/>
                  </a:lnTo>
                  <a:lnTo>
                    <a:pt x="5111" y="235"/>
                  </a:lnTo>
                  <a:lnTo>
                    <a:pt x="4911" y="382"/>
                  </a:lnTo>
                  <a:lnTo>
                    <a:pt x="4791" y="528"/>
                  </a:lnTo>
                  <a:lnTo>
                    <a:pt x="4432" y="616"/>
                  </a:lnTo>
                  <a:lnTo>
                    <a:pt x="4232" y="616"/>
                  </a:lnTo>
                  <a:lnTo>
                    <a:pt x="4232" y="528"/>
                  </a:lnTo>
                  <a:lnTo>
                    <a:pt x="4072" y="528"/>
                  </a:lnTo>
                  <a:lnTo>
                    <a:pt x="4072" y="0"/>
                  </a:lnTo>
                  <a:lnTo>
                    <a:pt x="3873" y="382"/>
                  </a:lnTo>
                  <a:lnTo>
                    <a:pt x="3753" y="616"/>
                  </a:lnTo>
                  <a:lnTo>
                    <a:pt x="3354" y="1203"/>
                  </a:lnTo>
                  <a:lnTo>
                    <a:pt x="2994" y="1702"/>
                  </a:lnTo>
                  <a:lnTo>
                    <a:pt x="2795" y="1937"/>
                  </a:lnTo>
                  <a:lnTo>
                    <a:pt x="2795" y="2436"/>
                  </a:lnTo>
                  <a:lnTo>
                    <a:pt x="2994" y="2583"/>
                  </a:lnTo>
                  <a:lnTo>
                    <a:pt x="3194" y="2671"/>
                  </a:lnTo>
                  <a:lnTo>
                    <a:pt x="3354" y="2671"/>
                  </a:lnTo>
                  <a:lnTo>
                    <a:pt x="3753" y="2817"/>
                  </a:lnTo>
                  <a:lnTo>
                    <a:pt x="4072" y="2964"/>
                  </a:lnTo>
                  <a:lnTo>
                    <a:pt x="4072" y="3170"/>
                  </a:lnTo>
                  <a:lnTo>
                    <a:pt x="3873" y="3316"/>
                  </a:lnTo>
                  <a:lnTo>
                    <a:pt x="3753" y="3316"/>
                  </a:lnTo>
                  <a:lnTo>
                    <a:pt x="3553" y="3551"/>
                  </a:lnTo>
                  <a:lnTo>
                    <a:pt x="3553" y="3786"/>
                  </a:lnTo>
                  <a:lnTo>
                    <a:pt x="3354" y="4050"/>
                  </a:lnTo>
                  <a:lnTo>
                    <a:pt x="3354" y="4138"/>
                  </a:lnTo>
                  <a:lnTo>
                    <a:pt x="3194" y="4285"/>
                  </a:lnTo>
                  <a:lnTo>
                    <a:pt x="3194" y="4432"/>
                  </a:lnTo>
                  <a:lnTo>
                    <a:pt x="2795" y="4520"/>
                  </a:lnTo>
                  <a:lnTo>
                    <a:pt x="2475" y="4520"/>
                  </a:lnTo>
                  <a:lnTo>
                    <a:pt x="2116" y="4637"/>
                  </a:lnTo>
                  <a:lnTo>
                    <a:pt x="1597" y="4872"/>
                  </a:lnTo>
                  <a:lnTo>
                    <a:pt x="1238" y="5253"/>
                  </a:lnTo>
                  <a:lnTo>
                    <a:pt x="878" y="5605"/>
                  </a:lnTo>
                  <a:lnTo>
                    <a:pt x="878" y="6339"/>
                  </a:lnTo>
                  <a:lnTo>
                    <a:pt x="1238" y="6574"/>
                  </a:lnTo>
                  <a:lnTo>
                    <a:pt x="1437" y="6838"/>
                  </a:lnTo>
                  <a:lnTo>
                    <a:pt x="1597" y="6955"/>
                  </a:lnTo>
                  <a:lnTo>
                    <a:pt x="1597" y="7220"/>
                  </a:lnTo>
                  <a:lnTo>
                    <a:pt x="1238" y="9509"/>
                  </a:lnTo>
                  <a:lnTo>
                    <a:pt x="878" y="9421"/>
                  </a:lnTo>
                  <a:lnTo>
                    <a:pt x="878" y="9274"/>
                  </a:lnTo>
                  <a:lnTo>
                    <a:pt x="679" y="9274"/>
                  </a:lnTo>
                  <a:lnTo>
                    <a:pt x="359" y="9421"/>
                  </a:lnTo>
                  <a:lnTo>
                    <a:pt x="359" y="10125"/>
                  </a:lnTo>
                  <a:lnTo>
                    <a:pt x="559" y="10389"/>
                  </a:lnTo>
                  <a:lnTo>
                    <a:pt x="679" y="10624"/>
                  </a:lnTo>
                  <a:lnTo>
                    <a:pt x="559" y="10859"/>
                  </a:lnTo>
                  <a:lnTo>
                    <a:pt x="559" y="11123"/>
                  </a:lnTo>
                  <a:lnTo>
                    <a:pt x="160" y="11475"/>
                  </a:lnTo>
                  <a:lnTo>
                    <a:pt x="0" y="11710"/>
                  </a:lnTo>
                  <a:lnTo>
                    <a:pt x="0" y="12326"/>
                  </a:lnTo>
                  <a:lnTo>
                    <a:pt x="359" y="12590"/>
                  </a:lnTo>
                  <a:lnTo>
                    <a:pt x="679" y="12678"/>
                  </a:lnTo>
                  <a:lnTo>
                    <a:pt x="878" y="12825"/>
                  </a:lnTo>
                  <a:lnTo>
                    <a:pt x="1757" y="12590"/>
                  </a:lnTo>
                  <a:lnTo>
                    <a:pt x="1757" y="12678"/>
                  </a:lnTo>
                  <a:lnTo>
                    <a:pt x="1916" y="12678"/>
                  </a:lnTo>
                  <a:lnTo>
                    <a:pt x="1916" y="12972"/>
                  </a:lnTo>
                  <a:lnTo>
                    <a:pt x="1757" y="13060"/>
                  </a:lnTo>
                  <a:lnTo>
                    <a:pt x="1597" y="13177"/>
                  </a:lnTo>
                  <a:lnTo>
                    <a:pt x="1437" y="13324"/>
                  </a:lnTo>
                  <a:lnTo>
                    <a:pt x="1437" y="13559"/>
                  </a:lnTo>
                  <a:lnTo>
                    <a:pt x="1597" y="13705"/>
                  </a:lnTo>
                  <a:lnTo>
                    <a:pt x="1757" y="13793"/>
                  </a:lnTo>
                  <a:lnTo>
                    <a:pt x="1757" y="14146"/>
                  </a:lnTo>
                  <a:lnTo>
                    <a:pt x="1597" y="14380"/>
                  </a:lnTo>
                  <a:lnTo>
                    <a:pt x="1597" y="14527"/>
                  </a:lnTo>
                  <a:lnTo>
                    <a:pt x="1437" y="14645"/>
                  </a:lnTo>
                  <a:lnTo>
                    <a:pt x="1238" y="14879"/>
                  </a:lnTo>
                  <a:lnTo>
                    <a:pt x="1038" y="15026"/>
                  </a:lnTo>
                  <a:lnTo>
                    <a:pt x="1038" y="15496"/>
                  </a:lnTo>
                  <a:lnTo>
                    <a:pt x="1238" y="15613"/>
                  </a:lnTo>
                  <a:lnTo>
                    <a:pt x="1437" y="15760"/>
                  </a:lnTo>
                  <a:lnTo>
                    <a:pt x="1437" y="15848"/>
                  </a:lnTo>
                  <a:lnTo>
                    <a:pt x="1597" y="15848"/>
                  </a:lnTo>
                  <a:lnTo>
                    <a:pt x="1437" y="15995"/>
                  </a:lnTo>
                  <a:lnTo>
                    <a:pt x="1437" y="16112"/>
                  </a:lnTo>
                  <a:lnTo>
                    <a:pt x="1238" y="16347"/>
                  </a:lnTo>
                  <a:lnTo>
                    <a:pt x="878" y="16582"/>
                  </a:lnTo>
                  <a:lnTo>
                    <a:pt x="679" y="16846"/>
                  </a:lnTo>
                  <a:lnTo>
                    <a:pt x="679" y="17609"/>
                  </a:lnTo>
                  <a:lnTo>
                    <a:pt x="1597" y="17609"/>
                  </a:lnTo>
                  <a:lnTo>
                    <a:pt x="1757" y="17697"/>
                  </a:lnTo>
                  <a:lnTo>
                    <a:pt x="1916" y="17697"/>
                  </a:lnTo>
                  <a:lnTo>
                    <a:pt x="2475" y="17315"/>
                  </a:lnTo>
                  <a:lnTo>
                    <a:pt x="3354" y="17609"/>
                  </a:lnTo>
                  <a:lnTo>
                    <a:pt x="4232" y="17814"/>
                  </a:lnTo>
                  <a:lnTo>
                    <a:pt x="5111" y="17961"/>
                  </a:lnTo>
                  <a:lnTo>
                    <a:pt x="6189" y="18049"/>
                  </a:lnTo>
                  <a:lnTo>
                    <a:pt x="6548" y="18049"/>
                  </a:lnTo>
                  <a:lnTo>
                    <a:pt x="6748" y="17961"/>
                  </a:lnTo>
                  <a:lnTo>
                    <a:pt x="6907" y="17814"/>
                  </a:lnTo>
                  <a:lnTo>
                    <a:pt x="7067" y="17697"/>
                  </a:lnTo>
                  <a:lnTo>
                    <a:pt x="7227" y="17609"/>
                  </a:lnTo>
                  <a:lnTo>
                    <a:pt x="7426" y="17609"/>
                  </a:lnTo>
                  <a:lnTo>
                    <a:pt x="7626" y="17697"/>
                  </a:lnTo>
                  <a:lnTo>
                    <a:pt x="7786" y="17697"/>
                  </a:lnTo>
                  <a:lnTo>
                    <a:pt x="8105" y="17961"/>
                  </a:lnTo>
                  <a:lnTo>
                    <a:pt x="8504" y="17961"/>
                  </a:lnTo>
                  <a:lnTo>
                    <a:pt x="8664" y="17814"/>
                  </a:lnTo>
                  <a:lnTo>
                    <a:pt x="9063" y="17814"/>
                  </a:lnTo>
                  <a:lnTo>
                    <a:pt x="9383" y="17697"/>
                  </a:lnTo>
                  <a:lnTo>
                    <a:pt x="9942" y="17609"/>
                  </a:lnTo>
                  <a:lnTo>
                    <a:pt x="10101" y="17462"/>
                  </a:lnTo>
                  <a:lnTo>
                    <a:pt x="10421" y="17462"/>
                  </a:lnTo>
                  <a:lnTo>
                    <a:pt x="10620" y="17609"/>
                  </a:lnTo>
                  <a:lnTo>
                    <a:pt x="10620" y="18636"/>
                  </a:lnTo>
                  <a:lnTo>
                    <a:pt x="10820" y="18929"/>
                  </a:lnTo>
                  <a:lnTo>
                    <a:pt x="10980" y="19282"/>
                  </a:lnTo>
                  <a:lnTo>
                    <a:pt x="11179" y="19663"/>
                  </a:lnTo>
                  <a:lnTo>
                    <a:pt x="11179" y="19751"/>
                  </a:lnTo>
                  <a:lnTo>
                    <a:pt x="11499" y="19898"/>
                  </a:lnTo>
                  <a:lnTo>
                    <a:pt x="11858" y="20133"/>
                  </a:lnTo>
                  <a:lnTo>
                    <a:pt x="12058" y="20250"/>
                  </a:lnTo>
                  <a:lnTo>
                    <a:pt x="12217" y="20397"/>
                  </a:lnTo>
                  <a:lnTo>
                    <a:pt x="12217" y="20749"/>
                  </a:lnTo>
                  <a:lnTo>
                    <a:pt x="12058" y="20866"/>
                  </a:lnTo>
                  <a:lnTo>
                    <a:pt x="11858" y="21130"/>
                  </a:lnTo>
                  <a:lnTo>
                    <a:pt x="11858" y="21365"/>
                  </a:lnTo>
                  <a:lnTo>
                    <a:pt x="12058" y="21483"/>
                  </a:lnTo>
                  <a:lnTo>
                    <a:pt x="12217" y="21600"/>
                  </a:lnTo>
                  <a:lnTo>
                    <a:pt x="13295" y="21600"/>
                  </a:lnTo>
                  <a:lnTo>
                    <a:pt x="13615" y="21483"/>
                  </a:lnTo>
                  <a:lnTo>
                    <a:pt x="13974" y="21365"/>
                  </a:lnTo>
                  <a:lnTo>
                    <a:pt x="14174" y="21365"/>
                  </a:lnTo>
                  <a:lnTo>
                    <a:pt x="14373" y="21218"/>
                  </a:lnTo>
                  <a:lnTo>
                    <a:pt x="14693" y="21130"/>
                  </a:lnTo>
                  <a:lnTo>
                    <a:pt x="15052" y="20984"/>
                  </a:lnTo>
                  <a:lnTo>
                    <a:pt x="15411" y="20984"/>
                  </a:lnTo>
                  <a:lnTo>
                    <a:pt x="16489" y="20485"/>
                  </a:lnTo>
                  <a:lnTo>
                    <a:pt x="17168" y="20250"/>
                  </a:lnTo>
                  <a:lnTo>
                    <a:pt x="17368" y="20250"/>
                  </a:lnTo>
                  <a:lnTo>
                    <a:pt x="17687" y="20133"/>
                  </a:lnTo>
                  <a:lnTo>
                    <a:pt x="18246" y="20250"/>
                  </a:lnTo>
                  <a:lnTo>
                    <a:pt x="18925" y="19663"/>
                  </a:lnTo>
                  <a:lnTo>
                    <a:pt x="19284" y="19399"/>
                  </a:lnTo>
                  <a:lnTo>
                    <a:pt x="19843" y="19164"/>
                  </a:lnTo>
                  <a:lnTo>
                    <a:pt x="20003" y="19399"/>
                  </a:lnTo>
                  <a:lnTo>
                    <a:pt x="20163" y="19399"/>
                  </a:lnTo>
                  <a:lnTo>
                    <a:pt x="20362" y="19516"/>
                  </a:lnTo>
                  <a:lnTo>
                    <a:pt x="21600" y="19516"/>
                  </a:lnTo>
                  <a:lnTo>
                    <a:pt x="21600" y="19017"/>
                  </a:lnTo>
                  <a:close/>
                </a:path>
              </a:pathLst>
            </a:custGeom>
            <a:solidFill>
              <a:srgbClr val="BED600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55" name="Freeform 17"/>
            <p:cNvSpPr/>
            <p:nvPr/>
          </p:nvSpPr>
          <p:spPr>
            <a:xfrm>
              <a:off x="3994663" y="2864101"/>
              <a:ext cx="91676" cy="13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78"/>
                  </a:moveTo>
                  <a:lnTo>
                    <a:pt x="0" y="3052"/>
                  </a:lnTo>
                  <a:lnTo>
                    <a:pt x="1062" y="3052"/>
                  </a:lnTo>
                  <a:lnTo>
                    <a:pt x="2833" y="3991"/>
                  </a:lnTo>
                  <a:lnTo>
                    <a:pt x="2833" y="4696"/>
                  </a:lnTo>
                  <a:lnTo>
                    <a:pt x="4249" y="4696"/>
                  </a:lnTo>
                  <a:lnTo>
                    <a:pt x="4249" y="5870"/>
                  </a:lnTo>
                  <a:lnTo>
                    <a:pt x="6020" y="5870"/>
                  </a:lnTo>
                  <a:lnTo>
                    <a:pt x="7790" y="4696"/>
                  </a:lnTo>
                  <a:lnTo>
                    <a:pt x="7790" y="3991"/>
                  </a:lnTo>
                  <a:lnTo>
                    <a:pt x="9207" y="3991"/>
                  </a:lnTo>
                  <a:lnTo>
                    <a:pt x="9207" y="4696"/>
                  </a:lnTo>
                  <a:lnTo>
                    <a:pt x="10269" y="5870"/>
                  </a:lnTo>
                  <a:lnTo>
                    <a:pt x="10269" y="7043"/>
                  </a:lnTo>
                  <a:lnTo>
                    <a:pt x="12039" y="7748"/>
                  </a:lnTo>
                  <a:lnTo>
                    <a:pt x="12039" y="8922"/>
                  </a:lnTo>
                  <a:lnTo>
                    <a:pt x="13810" y="10565"/>
                  </a:lnTo>
                  <a:lnTo>
                    <a:pt x="15580" y="11739"/>
                  </a:lnTo>
                  <a:lnTo>
                    <a:pt x="15580" y="12913"/>
                  </a:lnTo>
                  <a:lnTo>
                    <a:pt x="13810" y="13617"/>
                  </a:lnTo>
                  <a:lnTo>
                    <a:pt x="13810" y="16435"/>
                  </a:lnTo>
                  <a:lnTo>
                    <a:pt x="12039" y="18783"/>
                  </a:lnTo>
                  <a:lnTo>
                    <a:pt x="12039" y="20661"/>
                  </a:lnTo>
                  <a:lnTo>
                    <a:pt x="13810" y="21600"/>
                  </a:lnTo>
                  <a:lnTo>
                    <a:pt x="15580" y="21600"/>
                  </a:lnTo>
                  <a:lnTo>
                    <a:pt x="15580" y="20661"/>
                  </a:lnTo>
                  <a:lnTo>
                    <a:pt x="16997" y="19487"/>
                  </a:lnTo>
                  <a:lnTo>
                    <a:pt x="18767" y="19487"/>
                  </a:lnTo>
                  <a:lnTo>
                    <a:pt x="18767" y="20661"/>
                  </a:lnTo>
                  <a:lnTo>
                    <a:pt x="19830" y="20661"/>
                  </a:lnTo>
                  <a:lnTo>
                    <a:pt x="21600" y="19487"/>
                  </a:lnTo>
                  <a:lnTo>
                    <a:pt x="21600" y="16435"/>
                  </a:lnTo>
                  <a:lnTo>
                    <a:pt x="19830" y="15730"/>
                  </a:lnTo>
                  <a:lnTo>
                    <a:pt x="19830" y="13617"/>
                  </a:lnTo>
                  <a:lnTo>
                    <a:pt x="18767" y="10565"/>
                  </a:lnTo>
                  <a:lnTo>
                    <a:pt x="16997" y="7748"/>
                  </a:lnTo>
                  <a:lnTo>
                    <a:pt x="15580" y="7043"/>
                  </a:lnTo>
                  <a:lnTo>
                    <a:pt x="15580" y="3991"/>
                  </a:lnTo>
                  <a:lnTo>
                    <a:pt x="12039" y="1174"/>
                  </a:lnTo>
                  <a:lnTo>
                    <a:pt x="12039" y="0"/>
                  </a:lnTo>
                  <a:lnTo>
                    <a:pt x="0" y="0"/>
                  </a:lnTo>
                  <a:lnTo>
                    <a:pt x="0" y="1878"/>
                  </a:lnTo>
                  <a:close/>
                </a:path>
              </a:pathLst>
            </a:custGeom>
            <a:solidFill>
              <a:srgbClr val="E6E8F2"/>
            </a:solidFill>
            <a:ln w="3175" cap="flat">
              <a:solidFill>
                <a:srgbClr val="B9BFD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56" name="Freeform 18"/>
            <p:cNvSpPr/>
            <p:nvPr/>
          </p:nvSpPr>
          <p:spPr>
            <a:xfrm>
              <a:off x="2947187" y="2199855"/>
              <a:ext cx="1178197" cy="758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24" y="11333"/>
                  </a:moveTo>
                  <a:lnTo>
                    <a:pt x="2287" y="11673"/>
                  </a:lnTo>
                  <a:lnTo>
                    <a:pt x="2287" y="12398"/>
                  </a:lnTo>
                  <a:lnTo>
                    <a:pt x="2424" y="12568"/>
                  </a:lnTo>
                  <a:lnTo>
                    <a:pt x="2562" y="12909"/>
                  </a:lnTo>
                  <a:lnTo>
                    <a:pt x="2672" y="12909"/>
                  </a:lnTo>
                  <a:lnTo>
                    <a:pt x="3031" y="13037"/>
                  </a:lnTo>
                  <a:lnTo>
                    <a:pt x="3168" y="13037"/>
                  </a:lnTo>
                  <a:lnTo>
                    <a:pt x="3279" y="13463"/>
                  </a:lnTo>
                  <a:lnTo>
                    <a:pt x="3279" y="13974"/>
                  </a:lnTo>
                  <a:lnTo>
                    <a:pt x="3554" y="13974"/>
                  </a:lnTo>
                  <a:lnTo>
                    <a:pt x="3747" y="13804"/>
                  </a:lnTo>
                  <a:lnTo>
                    <a:pt x="3885" y="13591"/>
                  </a:lnTo>
                  <a:lnTo>
                    <a:pt x="4160" y="13591"/>
                  </a:lnTo>
                  <a:lnTo>
                    <a:pt x="4270" y="13804"/>
                  </a:lnTo>
                  <a:lnTo>
                    <a:pt x="4270" y="13974"/>
                  </a:lnTo>
                  <a:lnTo>
                    <a:pt x="4408" y="14102"/>
                  </a:lnTo>
                  <a:lnTo>
                    <a:pt x="4408" y="14528"/>
                  </a:lnTo>
                  <a:lnTo>
                    <a:pt x="4491" y="14656"/>
                  </a:lnTo>
                  <a:lnTo>
                    <a:pt x="4629" y="14656"/>
                  </a:lnTo>
                  <a:lnTo>
                    <a:pt x="4739" y="14869"/>
                  </a:lnTo>
                  <a:lnTo>
                    <a:pt x="4739" y="15039"/>
                  </a:lnTo>
                  <a:lnTo>
                    <a:pt x="3885" y="15039"/>
                  </a:lnTo>
                  <a:lnTo>
                    <a:pt x="3747" y="14656"/>
                  </a:lnTo>
                  <a:lnTo>
                    <a:pt x="3554" y="14656"/>
                  </a:lnTo>
                  <a:lnTo>
                    <a:pt x="3416" y="14528"/>
                  </a:lnTo>
                  <a:lnTo>
                    <a:pt x="3031" y="14656"/>
                  </a:lnTo>
                  <a:lnTo>
                    <a:pt x="2672" y="14656"/>
                  </a:lnTo>
                  <a:lnTo>
                    <a:pt x="2562" y="14528"/>
                  </a:lnTo>
                  <a:lnTo>
                    <a:pt x="2424" y="14528"/>
                  </a:lnTo>
                  <a:lnTo>
                    <a:pt x="2287" y="14315"/>
                  </a:lnTo>
                  <a:lnTo>
                    <a:pt x="2204" y="14102"/>
                  </a:lnTo>
                  <a:lnTo>
                    <a:pt x="2066" y="13974"/>
                  </a:lnTo>
                  <a:lnTo>
                    <a:pt x="1818" y="13804"/>
                  </a:lnTo>
                  <a:lnTo>
                    <a:pt x="827" y="13804"/>
                  </a:lnTo>
                  <a:lnTo>
                    <a:pt x="496" y="13591"/>
                  </a:lnTo>
                  <a:lnTo>
                    <a:pt x="220" y="13591"/>
                  </a:lnTo>
                  <a:lnTo>
                    <a:pt x="0" y="13463"/>
                  </a:lnTo>
                  <a:lnTo>
                    <a:pt x="0" y="13591"/>
                  </a:lnTo>
                  <a:lnTo>
                    <a:pt x="83" y="13974"/>
                  </a:lnTo>
                  <a:lnTo>
                    <a:pt x="220" y="14102"/>
                  </a:lnTo>
                  <a:lnTo>
                    <a:pt x="358" y="14315"/>
                  </a:lnTo>
                  <a:lnTo>
                    <a:pt x="496" y="14656"/>
                  </a:lnTo>
                  <a:lnTo>
                    <a:pt x="606" y="14869"/>
                  </a:lnTo>
                  <a:lnTo>
                    <a:pt x="964" y="14869"/>
                  </a:lnTo>
                  <a:lnTo>
                    <a:pt x="1212" y="14656"/>
                  </a:lnTo>
                  <a:lnTo>
                    <a:pt x="1350" y="14656"/>
                  </a:lnTo>
                  <a:lnTo>
                    <a:pt x="1570" y="14869"/>
                  </a:lnTo>
                  <a:lnTo>
                    <a:pt x="1681" y="15039"/>
                  </a:lnTo>
                  <a:lnTo>
                    <a:pt x="1818" y="15167"/>
                  </a:lnTo>
                  <a:lnTo>
                    <a:pt x="2066" y="15167"/>
                  </a:lnTo>
                  <a:lnTo>
                    <a:pt x="2287" y="15380"/>
                  </a:lnTo>
                  <a:lnTo>
                    <a:pt x="2562" y="15593"/>
                  </a:lnTo>
                  <a:lnTo>
                    <a:pt x="2672" y="15721"/>
                  </a:lnTo>
                  <a:lnTo>
                    <a:pt x="2810" y="15721"/>
                  </a:lnTo>
                  <a:lnTo>
                    <a:pt x="2948" y="15934"/>
                  </a:lnTo>
                  <a:lnTo>
                    <a:pt x="2810" y="16104"/>
                  </a:lnTo>
                  <a:lnTo>
                    <a:pt x="2672" y="16232"/>
                  </a:lnTo>
                  <a:lnTo>
                    <a:pt x="2287" y="16232"/>
                  </a:lnTo>
                  <a:lnTo>
                    <a:pt x="1818" y="16445"/>
                  </a:lnTo>
                  <a:lnTo>
                    <a:pt x="1488" y="16658"/>
                  </a:lnTo>
                  <a:lnTo>
                    <a:pt x="1350" y="16786"/>
                  </a:lnTo>
                  <a:lnTo>
                    <a:pt x="1074" y="16999"/>
                  </a:lnTo>
                  <a:lnTo>
                    <a:pt x="1074" y="17723"/>
                  </a:lnTo>
                  <a:lnTo>
                    <a:pt x="1570" y="17723"/>
                  </a:lnTo>
                  <a:lnTo>
                    <a:pt x="1818" y="17510"/>
                  </a:lnTo>
                  <a:lnTo>
                    <a:pt x="2204" y="17510"/>
                  </a:lnTo>
                  <a:lnTo>
                    <a:pt x="2287" y="17723"/>
                  </a:lnTo>
                  <a:lnTo>
                    <a:pt x="2424" y="17851"/>
                  </a:lnTo>
                  <a:lnTo>
                    <a:pt x="2672" y="18234"/>
                  </a:lnTo>
                  <a:lnTo>
                    <a:pt x="3031" y="18234"/>
                  </a:lnTo>
                  <a:lnTo>
                    <a:pt x="3279" y="18405"/>
                  </a:lnTo>
                  <a:lnTo>
                    <a:pt x="3554" y="18575"/>
                  </a:lnTo>
                  <a:lnTo>
                    <a:pt x="3664" y="18788"/>
                  </a:lnTo>
                  <a:lnTo>
                    <a:pt x="3747" y="18916"/>
                  </a:lnTo>
                  <a:lnTo>
                    <a:pt x="3885" y="19257"/>
                  </a:lnTo>
                  <a:lnTo>
                    <a:pt x="4160" y="19640"/>
                  </a:lnTo>
                  <a:lnTo>
                    <a:pt x="4408" y="19768"/>
                  </a:lnTo>
                  <a:lnTo>
                    <a:pt x="4739" y="20194"/>
                  </a:lnTo>
                  <a:lnTo>
                    <a:pt x="5014" y="20194"/>
                  </a:lnTo>
                  <a:lnTo>
                    <a:pt x="5235" y="20322"/>
                  </a:lnTo>
                  <a:lnTo>
                    <a:pt x="5620" y="20535"/>
                  </a:lnTo>
                  <a:lnTo>
                    <a:pt x="5951" y="20535"/>
                  </a:lnTo>
                  <a:lnTo>
                    <a:pt x="6089" y="20322"/>
                  </a:lnTo>
                  <a:lnTo>
                    <a:pt x="6337" y="20194"/>
                  </a:lnTo>
                  <a:lnTo>
                    <a:pt x="6612" y="19981"/>
                  </a:lnTo>
                  <a:lnTo>
                    <a:pt x="6833" y="19768"/>
                  </a:lnTo>
                  <a:lnTo>
                    <a:pt x="7687" y="19768"/>
                  </a:lnTo>
                  <a:lnTo>
                    <a:pt x="8072" y="19981"/>
                  </a:lnTo>
                  <a:lnTo>
                    <a:pt x="8293" y="19768"/>
                  </a:lnTo>
                  <a:lnTo>
                    <a:pt x="8403" y="19768"/>
                  </a:lnTo>
                  <a:lnTo>
                    <a:pt x="8541" y="19640"/>
                  </a:lnTo>
                  <a:lnTo>
                    <a:pt x="8679" y="19640"/>
                  </a:lnTo>
                  <a:lnTo>
                    <a:pt x="8816" y="19470"/>
                  </a:lnTo>
                  <a:lnTo>
                    <a:pt x="9009" y="19470"/>
                  </a:lnTo>
                  <a:lnTo>
                    <a:pt x="9147" y="19640"/>
                  </a:lnTo>
                  <a:lnTo>
                    <a:pt x="9147" y="19768"/>
                  </a:lnTo>
                  <a:lnTo>
                    <a:pt x="9395" y="19768"/>
                  </a:lnTo>
                  <a:lnTo>
                    <a:pt x="9533" y="19640"/>
                  </a:lnTo>
                  <a:lnTo>
                    <a:pt x="9670" y="19470"/>
                  </a:lnTo>
                  <a:lnTo>
                    <a:pt x="9753" y="19470"/>
                  </a:lnTo>
                  <a:lnTo>
                    <a:pt x="9891" y="19640"/>
                  </a:lnTo>
                  <a:lnTo>
                    <a:pt x="9891" y="19768"/>
                  </a:lnTo>
                  <a:lnTo>
                    <a:pt x="10001" y="19981"/>
                  </a:lnTo>
                  <a:lnTo>
                    <a:pt x="10387" y="19981"/>
                  </a:lnTo>
                  <a:lnTo>
                    <a:pt x="10497" y="20194"/>
                  </a:lnTo>
                  <a:lnTo>
                    <a:pt x="10745" y="20322"/>
                  </a:lnTo>
                  <a:lnTo>
                    <a:pt x="10745" y="20535"/>
                  </a:lnTo>
                  <a:lnTo>
                    <a:pt x="10883" y="20705"/>
                  </a:lnTo>
                  <a:lnTo>
                    <a:pt x="10993" y="20705"/>
                  </a:lnTo>
                  <a:lnTo>
                    <a:pt x="10993" y="20833"/>
                  </a:lnTo>
                  <a:lnTo>
                    <a:pt x="11489" y="21046"/>
                  </a:lnTo>
                  <a:lnTo>
                    <a:pt x="11874" y="21046"/>
                  </a:lnTo>
                  <a:lnTo>
                    <a:pt x="11957" y="20833"/>
                  </a:lnTo>
                  <a:lnTo>
                    <a:pt x="11957" y="20322"/>
                  </a:lnTo>
                  <a:lnTo>
                    <a:pt x="11874" y="19981"/>
                  </a:lnTo>
                  <a:lnTo>
                    <a:pt x="11874" y="19768"/>
                  </a:lnTo>
                  <a:lnTo>
                    <a:pt x="11957" y="19640"/>
                  </a:lnTo>
                  <a:lnTo>
                    <a:pt x="12095" y="19470"/>
                  </a:lnTo>
                  <a:lnTo>
                    <a:pt x="12343" y="19470"/>
                  </a:lnTo>
                  <a:lnTo>
                    <a:pt x="12481" y="19640"/>
                  </a:lnTo>
                  <a:lnTo>
                    <a:pt x="12591" y="19640"/>
                  </a:lnTo>
                  <a:lnTo>
                    <a:pt x="12949" y="19129"/>
                  </a:lnTo>
                  <a:lnTo>
                    <a:pt x="12949" y="18788"/>
                  </a:lnTo>
                  <a:lnTo>
                    <a:pt x="12811" y="18575"/>
                  </a:lnTo>
                  <a:lnTo>
                    <a:pt x="12949" y="18575"/>
                  </a:lnTo>
                  <a:lnTo>
                    <a:pt x="12949" y="18405"/>
                  </a:lnTo>
                  <a:lnTo>
                    <a:pt x="13197" y="18064"/>
                  </a:lnTo>
                  <a:lnTo>
                    <a:pt x="13335" y="17851"/>
                  </a:lnTo>
                  <a:lnTo>
                    <a:pt x="13555" y="18234"/>
                  </a:lnTo>
                  <a:lnTo>
                    <a:pt x="14051" y="18575"/>
                  </a:lnTo>
                  <a:lnTo>
                    <a:pt x="14271" y="18788"/>
                  </a:lnTo>
                  <a:lnTo>
                    <a:pt x="14547" y="19129"/>
                  </a:lnTo>
                  <a:lnTo>
                    <a:pt x="14795" y="19470"/>
                  </a:lnTo>
                  <a:lnTo>
                    <a:pt x="14795" y="19640"/>
                  </a:lnTo>
                  <a:lnTo>
                    <a:pt x="14878" y="19768"/>
                  </a:lnTo>
                  <a:lnTo>
                    <a:pt x="15153" y="19768"/>
                  </a:lnTo>
                  <a:lnTo>
                    <a:pt x="15401" y="19640"/>
                  </a:lnTo>
                  <a:lnTo>
                    <a:pt x="15539" y="19640"/>
                  </a:lnTo>
                  <a:lnTo>
                    <a:pt x="15759" y="19470"/>
                  </a:lnTo>
                  <a:lnTo>
                    <a:pt x="15869" y="19257"/>
                  </a:lnTo>
                  <a:lnTo>
                    <a:pt x="16007" y="19129"/>
                  </a:lnTo>
                  <a:lnTo>
                    <a:pt x="16007" y="18575"/>
                  </a:lnTo>
                  <a:lnTo>
                    <a:pt x="15869" y="18405"/>
                  </a:lnTo>
                  <a:lnTo>
                    <a:pt x="15759" y="18234"/>
                  </a:lnTo>
                  <a:lnTo>
                    <a:pt x="15759" y="18064"/>
                  </a:lnTo>
                  <a:lnTo>
                    <a:pt x="15869" y="17851"/>
                  </a:lnTo>
                  <a:lnTo>
                    <a:pt x="16145" y="17851"/>
                  </a:lnTo>
                  <a:lnTo>
                    <a:pt x="16255" y="18064"/>
                  </a:lnTo>
                  <a:lnTo>
                    <a:pt x="16476" y="18234"/>
                  </a:lnTo>
                  <a:lnTo>
                    <a:pt x="16613" y="18405"/>
                  </a:lnTo>
                  <a:lnTo>
                    <a:pt x="16861" y="18405"/>
                  </a:lnTo>
                  <a:lnTo>
                    <a:pt x="16999" y="18234"/>
                  </a:lnTo>
                  <a:lnTo>
                    <a:pt x="16999" y="18405"/>
                  </a:lnTo>
                  <a:lnTo>
                    <a:pt x="17082" y="18405"/>
                  </a:lnTo>
                  <a:lnTo>
                    <a:pt x="17219" y="18575"/>
                  </a:lnTo>
                  <a:lnTo>
                    <a:pt x="17330" y="18788"/>
                  </a:lnTo>
                  <a:lnTo>
                    <a:pt x="17330" y="19129"/>
                  </a:lnTo>
                  <a:lnTo>
                    <a:pt x="17467" y="19129"/>
                  </a:lnTo>
                  <a:lnTo>
                    <a:pt x="17467" y="19257"/>
                  </a:lnTo>
                  <a:lnTo>
                    <a:pt x="17715" y="19257"/>
                  </a:lnTo>
                  <a:lnTo>
                    <a:pt x="17826" y="19129"/>
                  </a:lnTo>
                  <a:lnTo>
                    <a:pt x="18073" y="19129"/>
                  </a:lnTo>
                  <a:lnTo>
                    <a:pt x="18211" y="18916"/>
                  </a:lnTo>
                  <a:lnTo>
                    <a:pt x="18211" y="19257"/>
                  </a:lnTo>
                  <a:lnTo>
                    <a:pt x="18073" y="19470"/>
                  </a:lnTo>
                  <a:lnTo>
                    <a:pt x="18073" y="19640"/>
                  </a:lnTo>
                  <a:lnTo>
                    <a:pt x="17936" y="19768"/>
                  </a:lnTo>
                  <a:lnTo>
                    <a:pt x="17715" y="20194"/>
                  </a:lnTo>
                  <a:lnTo>
                    <a:pt x="17605" y="20322"/>
                  </a:lnTo>
                  <a:lnTo>
                    <a:pt x="17467" y="20535"/>
                  </a:lnTo>
                  <a:lnTo>
                    <a:pt x="17467" y="20833"/>
                  </a:lnTo>
                  <a:lnTo>
                    <a:pt x="17605" y="21259"/>
                  </a:lnTo>
                  <a:lnTo>
                    <a:pt x="17605" y="21387"/>
                  </a:lnTo>
                  <a:lnTo>
                    <a:pt x="17715" y="21600"/>
                  </a:lnTo>
                  <a:lnTo>
                    <a:pt x="18211" y="21600"/>
                  </a:lnTo>
                  <a:lnTo>
                    <a:pt x="18321" y="21387"/>
                  </a:lnTo>
                  <a:lnTo>
                    <a:pt x="18459" y="21259"/>
                  </a:lnTo>
                  <a:lnTo>
                    <a:pt x="18680" y="20833"/>
                  </a:lnTo>
                  <a:lnTo>
                    <a:pt x="18680" y="20705"/>
                  </a:lnTo>
                  <a:lnTo>
                    <a:pt x="18817" y="20322"/>
                  </a:lnTo>
                  <a:lnTo>
                    <a:pt x="18817" y="19768"/>
                  </a:lnTo>
                  <a:lnTo>
                    <a:pt x="18680" y="19640"/>
                  </a:lnTo>
                  <a:lnTo>
                    <a:pt x="18680" y="18916"/>
                  </a:lnTo>
                  <a:lnTo>
                    <a:pt x="18928" y="18916"/>
                  </a:lnTo>
                  <a:lnTo>
                    <a:pt x="19286" y="19129"/>
                  </a:lnTo>
                  <a:lnTo>
                    <a:pt x="19809" y="19129"/>
                  </a:lnTo>
                  <a:lnTo>
                    <a:pt x="19919" y="18916"/>
                  </a:lnTo>
                  <a:lnTo>
                    <a:pt x="19919" y="18788"/>
                  </a:lnTo>
                  <a:lnTo>
                    <a:pt x="20002" y="18575"/>
                  </a:lnTo>
                  <a:lnTo>
                    <a:pt x="20278" y="18234"/>
                  </a:lnTo>
                  <a:lnTo>
                    <a:pt x="20526" y="18064"/>
                  </a:lnTo>
                  <a:lnTo>
                    <a:pt x="20994" y="17723"/>
                  </a:lnTo>
                  <a:lnTo>
                    <a:pt x="21269" y="17723"/>
                  </a:lnTo>
                  <a:lnTo>
                    <a:pt x="21490" y="17297"/>
                  </a:lnTo>
                  <a:lnTo>
                    <a:pt x="21600" y="17169"/>
                  </a:lnTo>
                  <a:lnTo>
                    <a:pt x="21490" y="16999"/>
                  </a:lnTo>
                  <a:lnTo>
                    <a:pt x="21407" y="16445"/>
                  </a:lnTo>
                  <a:lnTo>
                    <a:pt x="21407" y="15039"/>
                  </a:lnTo>
                  <a:lnTo>
                    <a:pt x="20884" y="15039"/>
                  </a:lnTo>
                  <a:lnTo>
                    <a:pt x="20526" y="14656"/>
                  </a:lnTo>
                  <a:lnTo>
                    <a:pt x="20278" y="14528"/>
                  </a:lnTo>
                  <a:lnTo>
                    <a:pt x="19919" y="14528"/>
                  </a:lnTo>
                  <a:lnTo>
                    <a:pt x="19809" y="14315"/>
                  </a:lnTo>
                  <a:lnTo>
                    <a:pt x="19671" y="14102"/>
                  </a:lnTo>
                  <a:lnTo>
                    <a:pt x="19534" y="13974"/>
                  </a:lnTo>
                  <a:lnTo>
                    <a:pt x="19423" y="13591"/>
                  </a:lnTo>
                  <a:lnTo>
                    <a:pt x="19286" y="12909"/>
                  </a:lnTo>
                  <a:lnTo>
                    <a:pt x="19203" y="12185"/>
                  </a:lnTo>
                  <a:lnTo>
                    <a:pt x="18817" y="12185"/>
                  </a:lnTo>
                  <a:lnTo>
                    <a:pt x="18680" y="12057"/>
                  </a:lnTo>
                  <a:lnTo>
                    <a:pt x="18680" y="11503"/>
                  </a:lnTo>
                  <a:lnTo>
                    <a:pt x="19423" y="11503"/>
                  </a:lnTo>
                  <a:lnTo>
                    <a:pt x="19423" y="10566"/>
                  </a:lnTo>
                  <a:lnTo>
                    <a:pt x="19534" y="10438"/>
                  </a:lnTo>
                  <a:lnTo>
                    <a:pt x="19534" y="10267"/>
                  </a:lnTo>
                  <a:lnTo>
                    <a:pt x="19671" y="10054"/>
                  </a:lnTo>
                  <a:lnTo>
                    <a:pt x="19809" y="9927"/>
                  </a:lnTo>
                  <a:lnTo>
                    <a:pt x="19671" y="9501"/>
                  </a:lnTo>
                  <a:lnTo>
                    <a:pt x="19534" y="9202"/>
                  </a:lnTo>
                  <a:lnTo>
                    <a:pt x="19065" y="8649"/>
                  </a:lnTo>
                  <a:lnTo>
                    <a:pt x="18817" y="8308"/>
                  </a:lnTo>
                  <a:lnTo>
                    <a:pt x="18542" y="7924"/>
                  </a:lnTo>
                  <a:lnTo>
                    <a:pt x="18321" y="7583"/>
                  </a:lnTo>
                  <a:lnTo>
                    <a:pt x="18211" y="7243"/>
                  </a:lnTo>
                  <a:lnTo>
                    <a:pt x="18211" y="6731"/>
                  </a:lnTo>
                  <a:lnTo>
                    <a:pt x="18073" y="6007"/>
                  </a:lnTo>
                  <a:lnTo>
                    <a:pt x="17936" y="5325"/>
                  </a:lnTo>
                  <a:lnTo>
                    <a:pt x="17936" y="3707"/>
                  </a:lnTo>
                  <a:lnTo>
                    <a:pt x="17826" y="3536"/>
                  </a:lnTo>
                  <a:lnTo>
                    <a:pt x="17605" y="3536"/>
                  </a:lnTo>
                  <a:lnTo>
                    <a:pt x="17330" y="3707"/>
                  </a:lnTo>
                  <a:lnTo>
                    <a:pt x="17082" y="4047"/>
                  </a:lnTo>
                  <a:lnTo>
                    <a:pt x="16861" y="4047"/>
                  </a:lnTo>
                  <a:lnTo>
                    <a:pt x="16476" y="2641"/>
                  </a:lnTo>
                  <a:lnTo>
                    <a:pt x="16255" y="1406"/>
                  </a:lnTo>
                  <a:lnTo>
                    <a:pt x="15759" y="1406"/>
                  </a:lnTo>
                  <a:lnTo>
                    <a:pt x="15621" y="1193"/>
                  </a:lnTo>
                  <a:lnTo>
                    <a:pt x="15539" y="1193"/>
                  </a:lnTo>
                  <a:lnTo>
                    <a:pt x="15153" y="852"/>
                  </a:lnTo>
                  <a:lnTo>
                    <a:pt x="14878" y="639"/>
                  </a:lnTo>
                  <a:lnTo>
                    <a:pt x="13941" y="639"/>
                  </a:lnTo>
                  <a:lnTo>
                    <a:pt x="13665" y="852"/>
                  </a:lnTo>
                  <a:lnTo>
                    <a:pt x="13197" y="1065"/>
                  </a:lnTo>
                  <a:lnTo>
                    <a:pt x="13059" y="852"/>
                  </a:lnTo>
                  <a:lnTo>
                    <a:pt x="12949" y="852"/>
                  </a:lnTo>
                  <a:lnTo>
                    <a:pt x="12811" y="511"/>
                  </a:lnTo>
                  <a:lnTo>
                    <a:pt x="12673" y="341"/>
                  </a:lnTo>
                  <a:lnTo>
                    <a:pt x="12481" y="0"/>
                  </a:lnTo>
                  <a:lnTo>
                    <a:pt x="12205" y="128"/>
                  </a:lnTo>
                  <a:lnTo>
                    <a:pt x="12095" y="128"/>
                  </a:lnTo>
                  <a:lnTo>
                    <a:pt x="11737" y="341"/>
                  </a:lnTo>
                  <a:lnTo>
                    <a:pt x="11351" y="511"/>
                  </a:lnTo>
                  <a:lnTo>
                    <a:pt x="11213" y="639"/>
                  </a:lnTo>
                  <a:lnTo>
                    <a:pt x="11131" y="1065"/>
                  </a:lnTo>
                  <a:lnTo>
                    <a:pt x="10993" y="0"/>
                  </a:lnTo>
                  <a:lnTo>
                    <a:pt x="9670" y="0"/>
                  </a:lnTo>
                  <a:lnTo>
                    <a:pt x="9533" y="1065"/>
                  </a:lnTo>
                  <a:lnTo>
                    <a:pt x="9533" y="1193"/>
                  </a:lnTo>
                  <a:lnTo>
                    <a:pt x="9395" y="1576"/>
                  </a:lnTo>
                  <a:lnTo>
                    <a:pt x="9285" y="1917"/>
                  </a:lnTo>
                  <a:lnTo>
                    <a:pt x="9285" y="2258"/>
                  </a:lnTo>
                  <a:lnTo>
                    <a:pt x="9395" y="2641"/>
                  </a:lnTo>
                  <a:lnTo>
                    <a:pt x="9670" y="2982"/>
                  </a:lnTo>
                  <a:lnTo>
                    <a:pt x="9753" y="3195"/>
                  </a:lnTo>
                  <a:lnTo>
                    <a:pt x="9670" y="4260"/>
                  </a:lnTo>
                  <a:lnTo>
                    <a:pt x="9533" y="4942"/>
                  </a:lnTo>
                  <a:lnTo>
                    <a:pt x="9533" y="5112"/>
                  </a:lnTo>
                  <a:lnTo>
                    <a:pt x="9395" y="5325"/>
                  </a:lnTo>
                  <a:lnTo>
                    <a:pt x="9285" y="5325"/>
                  </a:lnTo>
                  <a:lnTo>
                    <a:pt x="9147" y="5453"/>
                  </a:lnTo>
                  <a:lnTo>
                    <a:pt x="8927" y="5666"/>
                  </a:lnTo>
                  <a:lnTo>
                    <a:pt x="8679" y="5666"/>
                  </a:lnTo>
                  <a:lnTo>
                    <a:pt x="8541" y="5837"/>
                  </a:lnTo>
                  <a:lnTo>
                    <a:pt x="8403" y="6178"/>
                  </a:lnTo>
                  <a:lnTo>
                    <a:pt x="9285" y="7243"/>
                  </a:lnTo>
                  <a:lnTo>
                    <a:pt x="9285" y="7796"/>
                  </a:lnTo>
                  <a:lnTo>
                    <a:pt x="9009" y="7796"/>
                  </a:lnTo>
                  <a:lnTo>
                    <a:pt x="8927" y="7924"/>
                  </a:lnTo>
                  <a:lnTo>
                    <a:pt x="8816" y="7924"/>
                  </a:lnTo>
                  <a:lnTo>
                    <a:pt x="8679" y="8649"/>
                  </a:lnTo>
                  <a:lnTo>
                    <a:pt x="8679" y="9202"/>
                  </a:lnTo>
                  <a:lnTo>
                    <a:pt x="8541" y="9373"/>
                  </a:lnTo>
                  <a:lnTo>
                    <a:pt x="8293" y="9501"/>
                  </a:lnTo>
                  <a:lnTo>
                    <a:pt x="8541" y="9714"/>
                  </a:lnTo>
                  <a:lnTo>
                    <a:pt x="8293" y="9927"/>
                  </a:lnTo>
                  <a:lnTo>
                    <a:pt x="8072" y="10054"/>
                  </a:lnTo>
                  <a:lnTo>
                    <a:pt x="7687" y="10267"/>
                  </a:lnTo>
                  <a:lnTo>
                    <a:pt x="7218" y="10267"/>
                  </a:lnTo>
                  <a:lnTo>
                    <a:pt x="7081" y="9927"/>
                  </a:lnTo>
                  <a:lnTo>
                    <a:pt x="6833" y="9373"/>
                  </a:lnTo>
                  <a:lnTo>
                    <a:pt x="6695" y="9501"/>
                  </a:lnTo>
                  <a:lnTo>
                    <a:pt x="6337" y="9501"/>
                  </a:lnTo>
                  <a:lnTo>
                    <a:pt x="5868" y="9714"/>
                  </a:lnTo>
                  <a:lnTo>
                    <a:pt x="5345" y="9714"/>
                  </a:lnTo>
                  <a:lnTo>
                    <a:pt x="5235" y="9927"/>
                  </a:lnTo>
                  <a:lnTo>
                    <a:pt x="5152" y="9927"/>
                  </a:lnTo>
                  <a:lnTo>
                    <a:pt x="5014" y="10267"/>
                  </a:lnTo>
                  <a:lnTo>
                    <a:pt x="5014" y="10438"/>
                  </a:lnTo>
                  <a:lnTo>
                    <a:pt x="4877" y="10779"/>
                  </a:lnTo>
                  <a:lnTo>
                    <a:pt x="4877" y="10992"/>
                  </a:lnTo>
                  <a:lnTo>
                    <a:pt x="4739" y="10779"/>
                  </a:lnTo>
                  <a:lnTo>
                    <a:pt x="4629" y="10566"/>
                  </a:lnTo>
                  <a:lnTo>
                    <a:pt x="4270" y="10267"/>
                  </a:lnTo>
                  <a:lnTo>
                    <a:pt x="4022" y="10992"/>
                  </a:lnTo>
                  <a:lnTo>
                    <a:pt x="3885" y="10992"/>
                  </a:lnTo>
                  <a:lnTo>
                    <a:pt x="3747" y="11120"/>
                  </a:lnTo>
                  <a:lnTo>
                    <a:pt x="3664" y="11333"/>
                  </a:lnTo>
                  <a:lnTo>
                    <a:pt x="2424" y="11333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57" name="Freeform 19"/>
            <p:cNvSpPr/>
            <p:nvPr/>
          </p:nvSpPr>
          <p:spPr>
            <a:xfrm>
              <a:off x="2548231" y="1880791"/>
              <a:ext cx="930334" cy="78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" y="1186"/>
                  </a:moveTo>
                  <a:lnTo>
                    <a:pt x="627" y="1391"/>
                  </a:lnTo>
                  <a:lnTo>
                    <a:pt x="453" y="1514"/>
                  </a:lnTo>
                  <a:lnTo>
                    <a:pt x="279" y="1718"/>
                  </a:lnTo>
                  <a:lnTo>
                    <a:pt x="105" y="2045"/>
                  </a:lnTo>
                  <a:lnTo>
                    <a:pt x="0" y="2209"/>
                  </a:lnTo>
                  <a:lnTo>
                    <a:pt x="0" y="2864"/>
                  </a:lnTo>
                  <a:lnTo>
                    <a:pt x="105" y="3232"/>
                  </a:lnTo>
                  <a:lnTo>
                    <a:pt x="453" y="3355"/>
                  </a:lnTo>
                  <a:lnTo>
                    <a:pt x="453" y="3559"/>
                  </a:lnTo>
                  <a:lnTo>
                    <a:pt x="627" y="3559"/>
                  </a:lnTo>
                  <a:lnTo>
                    <a:pt x="941" y="4786"/>
                  </a:lnTo>
                  <a:lnTo>
                    <a:pt x="1045" y="5605"/>
                  </a:lnTo>
                  <a:lnTo>
                    <a:pt x="1045" y="7323"/>
                  </a:lnTo>
                  <a:lnTo>
                    <a:pt x="1219" y="7323"/>
                  </a:lnTo>
                  <a:lnTo>
                    <a:pt x="1359" y="7486"/>
                  </a:lnTo>
                  <a:lnTo>
                    <a:pt x="2125" y="7855"/>
                  </a:lnTo>
                  <a:lnTo>
                    <a:pt x="2787" y="7977"/>
                  </a:lnTo>
                  <a:lnTo>
                    <a:pt x="3066" y="8182"/>
                  </a:lnTo>
                  <a:lnTo>
                    <a:pt x="3240" y="7977"/>
                  </a:lnTo>
                  <a:lnTo>
                    <a:pt x="3554" y="7977"/>
                  </a:lnTo>
                  <a:lnTo>
                    <a:pt x="3554" y="7855"/>
                  </a:lnTo>
                  <a:lnTo>
                    <a:pt x="3832" y="7855"/>
                  </a:lnTo>
                  <a:lnTo>
                    <a:pt x="4006" y="7977"/>
                  </a:lnTo>
                  <a:lnTo>
                    <a:pt x="4320" y="8509"/>
                  </a:lnTo>
                  <a:lnTo>
                    <a:pt x="4738" y="9205"/>
                  </a:lnTo>
                  <a:lnTo>
                    <a:pt x="4634" y="9695"/>
                  </a:lnTo>
                  <a:lnTo>
                    <a:pt x="4634" y="9818"/>
                  </a:lnTo>
                  <a:lnTo>
                    <a:pt x="4494" y="10227"/>
                  </a:lnTo>
                  <a:lnTo>
                    <a:pt x="4320" y="10555"/>
                  </a:lnTo>
                  <a:lnTo>
                    <a:pt x="4494" y="11045"/>
                  </a:lnTo>
                  <a:lnTo>
                    <a:pt x="4494" y="11741"/>
                  </a:lnTo>
                  <a:lnTo>
                    <a:pt x="4634" y="12273"/>
                  </a:lnTo>
                  <a:lnTo>
                    <a:pt x="4738" y="12600"/>
                  </a:lnTo>
                  <a:lnTo>
                    <a:pt x="4912" y="12764"/>
                  </a:lnTo>
                  <a:lnTo>
                    <a:pt x="5261" y="12927"/>
                  </a:lnTo>
                  <a:lnTo>
                    <a:pt x="5853" y="12927"/>
                  </a:lnTo>
                  <a:lnTo>
                    <a:pt x="5992" y="12764"/>
                  </a:lnTo>
                  <a:lnTo>
                    <a:pt x="6341" y="12600"/>
                  </a:lnTo>
                  <a:lnTo>
                    <a:pt x="6759" y="12600"/>
                  </a:lnTo>
                  <a:lnTo>
                    <a:pt x="6759" y="12927"/>
                  </a:lnTo>
                  <a:lnTo>
                    <a:pt x="6515" y="13623"/>
                  </a:lnTo>
                  <a:lnTo>
                    <a:pt x="6759" y="13786"/>
                  </a:lnTo>
                  <a:lnTo>
                    <a:pt x="7107" y="14318"/>
                  </a:lnTo>
                  <a:lnTo>
                    <a:pt x="7421" y="14441"/>
                  </a:lnTo>
                  <a:lnTo>
                    <a:pt x="7421" y="14645"/>
                  </a:lnTo>
                  <a:lnTo>
                    <a:pt x="7525" y="14809"/>
                  </a:lnTo>
                  <a:lnTo>
                    <a:pt x="7525" y="15995"/>
                  </a:lnTo>
                  <a:lnTo>
                    <a:pt x="7421" y="16282"/>
                  </a:lnTo>
                  <a:lnTo>
                    <a:pt x="7246" y="16486"/>
                  </a:lnTo>
                  <a:lnTo>
                    <a:pt x="6933" y="16691"/>
                  </a:lnTo>
                  <a:lnTo>
                    <a:pt x="6759" y="16814"/>
                  </a:lnTo>
                  <a:lnTo>
                    <a:pt x="6166" y="16814"/>
                  </a:lnTo>
                  <a:lnTo>
                    <a:pt x="5679" y="17018"/>
                  </a:lnTo>
                  <a:lnTo>
                    <a:pt x="5400" y="17182"/>
                  </a:lnTo>
                  <a:lnTo>
                    <a:pt x="5261" y="17182"/>
                  </a:lnTo>
                  <a:lnTo>
                    <a:pt x="5400" y="17305"/>
                  </a:lnTo>
                  <a:lnTo>
                    <a:pt x="5574" y="17509"/>
                  </a:lnTo>
                  <a:lnTo>
                    <a:pt x="5679" y="17836"/>
                  </a:lnTo>
                  <a:lnTo>
                    <a:pt x="5992" y="18205"/>
                  </a:lnTo>
                  <a:lnTo>
                    <a:pt x="6166" y="18736"/>
                  </a:lnTo>
                  <a:lnTo>
                    <a:pt x="6341" y="19227"/>
                  </a:lnTo>
                  <a:lnTo>
                    <a:pt x="6515" y="19759"/>
                  </a:lnTo>
                  <a:lnTo>
                    <a:pt x="6619" y="20414"/>
                  </a:lnTo>
                  <a:lnTo>
                    <a:pt x="6619" y="21600"/>
                  </a:lnTo>
                  <a:lnTo>
                    <a:pt x="7874" y="21600"/>
                  </a:lnTo>
                  <a:lnTo>
                    <a:pt x="8013" y="21436"/>
                  </a:lnTo>
                  <a:lnTo>
                    <a:pt x="8361" y="21109"/>
                  </a:lnTo>
                  <a:lnTo>
                    <a:pt x="8640" y="21109"/>
                  </a:lnTo>
                  <a:lnTo>
                    <a:pt x="8779" y="21273"/>
                  </a:lnTo>
                  <a:lnTo>
                    <a:pt x="9128" y="21436"/>
                  </a:lnTo>
                  <a:lnTo>
                    <a:pt x="9372" y="21436"/>
                  </a:lnTo>
                  <a:lnTo>
                    <a:pt x="9546" y="21600"/>
                  </a:lnTo>
                  <a:lnTo>
                    <a:pt x="9894" y="21600"/>
                  </a:lnTo>
                  <a:lnTo>
                    <a:pt x="10312" y="21436"/>
                  </a:lnTo>
                  <a:lnTo>
                    <a:pt x="11392" y="21436"/>
                  </a:lnTo>
                  <a:lnTo>
                    <a:pt x="11566" y="21273"/>
                  </a:lnTo>
                  <a:lnTo>
                    <a:pt x="11741" y="21273"/>
                  </a:lnTo>
                  <a:lnTo>
                    <a:pt x="11741" y="20086"/>
                  </a:lnTo>
                  <a:lnTo>
                    <a:pt x="11566" y="19882"/>
                  </a:lnTo>
                  <a:lnTo>
                    <a:pt x="11566" y="19555"/>
                  </a:lnTo>
                  <a:lnTo>
                    <a:pt x="11741" y="19350"/>
                  </a:lnTo>
                  <a:lnTo>
                    <a:pt x="11880" y="19227"/>
                  </a:lnTo>
                  <a:lnTo>
                    <a:pt x="12054" y="19227"/>
                  </a:lnTo>
                  <a:lnTo>
                    <a:pt x="12159" y="19350"/>
                  </a:lnTo>
                  <a:lnTo>
                    <a:pt x="12159" y="19759"/>
                  </a:lnTo>
                  <a:lnTo>
                    <a:pt x="12333" y="19882"/>
                  </a:lnTo>
                  <a:lnTo>
                    <a:pt x="12333" y="20086"/>
                  </a:lnTo>
                  <a:lnTo>
                    <a:pt x="13901" y="20086"/>
                  </a:lnTo>
                  <a:lnTo>
                    <a:pt x="14005" y="19882"/>
                  </a:lnTo>
                  <a:lnTo>
                    <a:pt x="14179" y="19759"/>
                  </a:lnTo>
                  <a:lnTo>
                    <a:pt x="14354" y="19759"/>
                  </a:lnTo>
                  <a:lnTo>
                    <a:pt x="14667" y="19064"/>
                  </a:lnTo>
                  <a:lnTo>
                    <a:pt x="15120" y="19350"/>
                  </a:lnTo>
                  <a:lnTo>
                    <a:pt x="15259" y="19555"/>
                  </a:lnTo>
                  <a:lnTo>
                    <a:pt x="15434" y="19759"/>
                  </a:lnTo>
                  <a:lnTo>
                    <a:pt x="15434" y="19555"/>
                  </a:lnTo>
                  <a:lnTo>
                    <a:pt x="15608" y="19227"/>
                  </a:lnTo>
                  <a:lnTo>
                    <a:pt x="15608" y="19064"/>
                  </a:lnTo>
                  <a:lnTo>
                    <a:pt x="15782" y="18736"/>
                  </a:lnTo>
                  <a:lnTo>
                    <a:pt x="15886" y="18736"/>
                  </a:lnTo>
                  <a:lnTo>
                    <a:pt x="16026" y="18532"/>
                  </a:lnTo>
                  <a:lnTo>
                    <a:pt x="16688" y="18532"/>
                  </a:lnTo>
                  <a:lnTo>
                    <a:pt x="17280" y="18327"/>
                  </a:lnTo>
                  <a:lnTo>
                    <a:pt x="17733" y="18327"/>
                  </a:lnTo>
                  <a:lnTo>
                    <a:pt x="17907" y="18205"/>
                  </a:lnTo>
                  <a:lnTo>
                    <a:pt x="18221" y="18736"/>
                  </a:lnTo>
                  <a:lnTo>
                    <a:pt x="18395" y="19064"/>
                  </a:lnTo>
                  <a:lnTo>
                    <a:pt x="18987" y="19064"/>
                  </a:lnTo>
                  <a:lnTo>
                    <a:pt x="19475" y="18859"/>
                  </a:lnTo>
                  <a:lnTo>
                    <a:pt x="19754" y="18736"/>
                  </a:lnTo>
                  <a:lnTo>
                    <a:pt x="20067" y="18532"/>
                  </a:lnTo>
                  <a:lnTo>
                    <a:pt x="19754" y="18327"/>
                  </a:lnTo>
                  <a:lnTo>
                    <a:pt x="20067" y="18205"/>
                  </a:lnTo>
                  <a:lnTo>
                    <a:pt x="20241" y="18041"/>
                  </a:lnTo>
                  <a:lnTo>
                    <a:pt x="20241" y="17509"/>
                  </a:lnTo>
                  <a:lnTo>
                    <a:pt x="20415" y="16814"/>
                  </a:lnTo>
                  <a:lnTo>
                    <a:pt x="20555" y="16814"/>
                  </a:lnTo>
                  <a:lnTo>
                    <a:pt x="20659" y="16691"/>
                  </a:lnTo>
                  <a:lnTo>
                    <a:pt x="21008" y="16691"/>
                  </a:lnTo>
                  <a:lnTo>
                    <a:pt x="21008" y="16159"/>
                  </a:lnTo>
                  <a:lnTo>
                    <a:pt x="19893" y="15136"/>
                  </a:lnTo>
                  <a:lnTo>
                    <a:pt x="20067" y="14809"/>
                  </a:lnTo>
                  <a:lnTo>
                    <a:pt x="20241" y="14645"/>
                  </a:lnTo>
                  <a:lnTo>
                    <a:pt x="20555" y="14645"/>
                  </a:lnTo>
                  <a:lnTo>
                    <a:pt x="20834" y="14441"/>
                  </a:lnTo>
                  <a:lnTo>
                    <a:pt x="21008" y="14318"/>
                  </a:lnTo>
                  <a:lnTo>
                    <a:pt x="21147" y="14318"/>
                  </a:lnTo>
                  <a:lnTo>
                    <a:pt x="21321" y="14114"/>
                  </a:lnTo>
                  <a:lnTo>
                    <a:pt x="21321" y="13950"/>
                  </a:lnTo>
                  <a:lnTo>
                    <a:pt x="21495" y="13295"/>
                  </a:lnTo>
                  <a:lnTo>
                    <a:pt x="21600" y="12273"/>
                  </a:lnTo>
                  <a:lnTo>
                    <a:pt x="21495" y="12068"/>
                  </a:lnTo>
                  <a:lnTo>
                    <a:pt x="21147" y="11741"/>
                  </a:lnTo>
                  <a:lnTo>
                    <a:pt x="21008" y="11373"/>
                  </a:lnTo>
                  <a:lnTo>
                    <a:pt x="21008" y="11045"/>
                  </a:lnTo>
                  <a:lnTo>
                    <a:pt x="21147" y="10718"/>
                  </a:lnTo>
                  <a:lnTo>
                    <a:pt x="21321" y="10350"/>
                  </a:lnTo>
                  <a:lnTo>
                    <a:pt x="21321" y="10227"/>
                  </a:lnTo>
                  <a:lnTo>
                    <a:pt x="21495" y="9327"/>
                  </a:lnTo>
                  <a:lnTo>
                    <a:pt x="21321" y="9205"/>
                  </a:lnTo>
                  <a:lnTo>
                    <a:pt x="20834" y="8673"/>
                  </a:lnTo>
                  <a:lnTo>
                    <a:pt x="20659" y="8182"/>
                  </a:lnTo>
                  <a:lnTo>
                    <a:pt x="20659" y="7650"/>
                  </a:lnTo>
                  <a:lnTo>
                    <a:pt x="21008" y="7323"/>
                  </a:lnTo>
                  <a:lnTo>
                    <a:pt x="21321" y="6955"/>
                  </a:lnTo>
                  <a:lnTo>
                    <a:pt x="21321" y="6464"/>
                  </a:lnTo>
                  <a:lnTo>
                    <a:pt x="21147" y="5932"/>
                  </a:lnTo>
                  <a:lnTo>
                    <a:pt x="21321" y="5400"/>
                  </a:lnTo>
                  <a:lnTo>
                    <a:pt x="21321" y="4377"/>
                  </a:lnTo>
                  <a:lnTo>
                    <a:pt x="20834" y="3068"/>
                  </a:lnTo>
                  <a:lnTo>
                    <a:pt x="20659" y="3068"/>
                  </a:lnTo>
                  <a:lnTo>
                    <a:pt x="20555" y="3232"/>
                  </a:lnTo>
                  <a:lnTo>
                    <a:pt x="20241" y="3355"/>
                  </a:lnTo>
                  <a:lnTo>
                    <a:pt x="19649" y="4091"/>
                  </a:lnTo>
                  <a:lnTo>
                    <a:pt x="18987" y="3764"/>
                  </a:lnTo>
                  <a:lnTo>
                    <a:pt x="18813" y="3886"/>
                  </a:lnTo>
                  <a:lnTo>
                    <a:pt x="18708" y="4091"/>
                  </a:lnTo>
                  <a:lnTo>
                    <a:pt x="18395" y="4255"/>
                  </a:lnTo>
                  <a:lnTo>
                    <a:pt x="18221" y="4786"/>
                  </a:lnTo>
                  <a:lnTo>
                    <a:pt x="18221" y="5114"/>
                  </a:lnTo>
                  <a:lnTo>
                    <a:pt x="18046" y="5400"/>
                  </a:lnTo>
                  <a:lnTo>
                    <a:pt x="17733" y="5809"/>
                  </a:lnTo>
                  <a:lnTo>
                    <a:pt x="17733" y="5932"/>
                  </a:lnTo>
                  <a:lnTo>
                    <a:pt x="17454" y="5932"/>
                  </a:lnTo>
                  <a:lnTo>
                    <a:pt x="17280" y="6136"/>
                  </a:lnTo>
                  <a:lnTo>
                    <a:pt x="15886" y="6136"/>
                  </a:lnTo>
                  <a:lnTo>
                    <a:pt x="15608" y="5605"/>
                  </a:lnTo>
                  <a:lnTo>
                    <a:pt x="15434" y="5400"/>
                  </a:lnTo>
                  <a:lnTo>
                    <a:pt x="15259" y="5277"/>
                  </a:lnTo>
                  <a:lnTo>
                    <a:pt x="14841" y="6136"/>
                  </a:lnTo>
                  <a:lnTo>
                    <a:pt x="14667" y="6464"/>
                  </a:lnTo>
                  <a:lnTo>
                    <a:pt x="14354" y="6832"/>
                  </a:lnTo>
                  <a:lnTo>
                    <a:pt x="14005" y="6832"/>
                  </a:lnTo>
                  <a:lnTo>
                    <a:pt x="13901" y="6627"/>
                  </a:lnTo>
                  <a:lnTo>
                    <a:pt x="13761" y="6464"/>
                  </a:lnTo>
                  <a:lnTo>
                    <a:pt x="13587" y="6300"/>
                  </a:lnTo>
                  <a:lnTo>
                    <a:pt x="13587" y="6136"/>
                  </a:lnTo>
                  <a:lnTo>
                    <a:pt x="12333" y="6136"/>
                  </a:lnTo>
                  <a:lnTo>
                    <a:pt x="12054" y="5932"/>
                  </a:lnTo>
                  <a:lnTo>
                    <a:pt x="12159" y="5277"/>
                  </a:lnTo>
                  <a:lnTo>
                    <a:pt x="12159" y="4909"/>
                  </a:lnTo>
                  <a:lnTo>
                    <a:pt x="12054" y="4582"/>
                  </a:lnTo>
                  <a:lnTo>
                    <a:pt x="11741" y="4091"/>
                  </a:lnTo>
                  <a:lnTo>
                    <a:pt x="11566" y="3764"/>
                  </a:lnTo>
                  <a:lnTo>
                    <a:pt x="11392" y="3559"/>
                  </a:lnTo>
                  <a:lnTo>
                    <a:pt x="11392" y="2414"/>
                  </a:lnTo>
                  <a:lnTo>
                    <a:pt x="11566" y="2209"/>
                  </a:lnTo>
                  <a:lnTo>
                    <a:pt x="11566" y="1718"/>
                  </a:lnTo>
                  <a:lnTo>
                    <a:pt x="11392" y="1882"/>
                  </a:lnTo>
                  <a:lnTo>
                    <a:pt x="11148" y="1882"/>
                  </a:lnTo>
                  <a:lnTo>
                    <a:pt x="10626" y="1718"/>
                  </a:lnTo>
                  <a:lnTo>
                    <a:pt x="10312" y="1718"/>
                  </a:lnTo>
                  <a:lnTo>
                    <a:pt x="10208" y="1882"/>
                  </a:lnTo>
                  <a:lnTo>
                    <a:pt x="9894" y="2045"/>
                  </a:lnTo>
                  <a:lnTo>
                    <a:pt x="9720" y="2414"/>
                  </a:lnTo>
                  <a:lnTo>
                    <a:pt x="9894" y="1391"/>
                  </a:lnTo>
                  <a:lnTo>
                    <a:pt x="9128" y="1391"/>
                  </a:lnTo>
                  <a:lnTo>
                    <a:pt x="8640" y="1514"/>
                  </a:lnTo>
                  <a:lnTo>
                    <a:pt x="8361" y="1514"/>
                  </a:lnTo>
                  <a:lnTo>
                    <a:pt x="7874" y="1718"/>
                  </a:lnTo>
                  <a:lnTo>
                    <a:pt x="7421" y="1718"/>
                  </a:lnTo>
                  <a:lnTo>
                    <a:pt x="7421" y="859"/>
                  </a:lnTo>
                  <a:lnTo>
                    <a:pt x="7246" y="695"/>
                  </a:lnTo>
                  <a:lnTo>
                    <a:pt x="7107" y="368"/>
                  </a:lnTo>
                  <a:lnTo>
                    <a:pt x="6933" y="368"/>
                  </a:lnTo>
                  <a:lnTo>
                    <a:pt x="6759" y="164"/>
                  </a:lnTo>
                  <a:lnTo>
                    <a:pt x="6515" y="164"/>
                  </a:lnTo>
                  <a:lnTo>
                    <a:pt x="6341" y="0"/>
                  </a:lnTo>
                  <a:lnTo>
                    <a:pt x="6166" y="164"/>
                  </a:lnTo>
                  <a:lnTo>
                    <a:pt x="5992" y="164"/>
                  </a:lnTo>
                  <a:lnTo>
                    <a:pt x="5853" y="491"/>
                  </a:lnTo>
                  <a:lnTo>
                    <a:pt x="5679" y="859"/>
                  </a:lnTo>
                  <a:lnTo>
                    <a:pt x="5086" y="859"/>
                  </a:lnTo>
                  <a:lnTo>
                    <a:pt x="4738" y="695"/>
                  </a:lnTo>
                  <a:lnTo>
                    <a:pt x="4494" y="368"/>
                  </a:lnTo>
                  <a:lnTo>
                    <a:pt x="3240" y="368"/>
                  </a:lnTo>
                  <a:lnTo>
                    <a:pt x="2299" y="695"/>
                  </a:lnTo>
                  <a:lnTo>
                    <a:pt x="1533" y="1023"/>
                  </a:lnTo>
                  <a:lnTo>
                    <a:pt x="1219" y="1186"/>
                  </a:lnTo>
                  <a:lnTo>
                    <a:pt x="766" y="1186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58" name="Freeform 20"/>
            <p:cNvSpPr/>
            <p:nvPr/>
          </p:nvSpPr>
          <p:spPr>
            <a:xfrm>
              <a:off x="438002" y="1141910"/>
              <a:ext cx="679077" cy="870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8816"/>
                  </a:moveTo>
                  <a:lnTo>
                    <a:pt x="9510" y="19151"/>
                  </a:lnTo>
                  <a:lnTo>
                    <a:pt x="9940" y="19447"/>
                  </a:lnTo>
                  <a:lnTo>
                    <a:pt x="10418" y="19930"/>
                  </a:lnTo>
                  <a:lnTo>
                    <a:pt x="10800" y="20227"/>
                  </a:lnTo>
                  <a:lnTo>
                    <a:pt x="10800" y="20561"/>
                  </a:lnTo>
                  <a:lnTo>
                    <a:pt x="10991" y="20858"/>
                  </a:lnTo>
                  <a:lnTo>
                    <a:pt x="11230" y="21006"/>
                  </a:lnTo>
                  <a:lnTo>
                    <a:pt x="11230" y="21155"/>
                  </a:lnTo>
                  <a:lnTo>
                    <a:pt x="11660" y="21303"/>
                  </a:lnTo>
                  <a:lnTo>
                    <a:pt x="11899" y="21489"/>
                  </a:lnTo>
                  <a:lnTo>
                    <a:pt x="12520" y="21600"/>
                  </a:lnTo>
                  <a:lnTo>
                    <a:pt x="12712" y="21155"/>
                  </a:lnTo>
                  <a:lnTo>
                    <a:pt x="12950" y="20858"/>
                  </a:lnTo>
                  <a:lnTo>
                    <a:pt x="12950" y="20561"/>
                  </a:lnTo>
                  <a:lnTo>
                    <a:pt x="13189" y="19151"/>
                  </a:lnTo>
                  <a:lnTo>
                    <a:pt x="13189" y="18334"/>
                  </a:lnTo>
                  <a:lnTo>
                    <a:pt x="13333" y="18074"/>
                  </a:lnTo>
                  <a:lnTo>
                    <a:pt x="13524" y="17777"/>
                  </a:lnTo>
                  <a:lnTo>
                    <a:pt x="13763" y="17295"/>
                  </a:lnTo>
                  <a:lnTo>
                    <a:pt x="14002" y="17146"/>
                  </a:lnTo>
                  <a:lnTo>
                    <a:pt x="14432" y="16849"/>
                  </a:lnTo>
                  <a:lnTo>
                    <a:pt x="14814" y="16478"/>
                  </a:lnTo>
                  <a:lnTo>
                    <a:pt x="16535" y="15625"/>
                  </a:lnTo>
                  <a:lnTo>
                    <a:pt x="16965" y="15291"/>
                  </a:lnTo>
                  <a:lnTo>
                    <a:pt x="17586" y="14697"/>
                  </a:lnTo>
                  <a:lnTo>
                    <a:pt x="17825" y="14363"/>
                  </a:lnTo>
                  <a:lnTo>
                    <a:pt x="18255" y="14214"/>
                  </a:lnTo>
                  <a:lnTo>
                    <a:pt x="18637" y="14066"/>
                  </a:lnTo>
                  <a:lnTo>
                    <a:pt x="19306" y="14066"/>
                  </a:lnTo>
                  <a:lnTo>
                    <a:pt x="19545" y="14214"/>
                  </a:lnTo>
                  <a:lnTo>
                    <a:pt x="19688" y="14363"/>
                  </a:lnTo>
                  <a:lnTo>
                    <a:pt x="20596" y="14363"/>
                  </a:lnTo>
                  <a:lnTo>
                    <a:pt x="20788" y="11542"/>
                  </a:lnTo>
                  <a:lnTo>
                    <a:pt x="20788" y="11282"/>
                  </a:lnTo>
                  <a:lnTo>
                    <a:pt x="20931" y="10986"/>
                  </a:lnTo>
                  <a:lnTo>
                    <a:pt x="21409" y="10800"/>
                  </a:lnTo>
                  <a:lnTo>
                    <a:pt x="21600" y="10503"/>
                  </a:lnTo>
                  <a:lnTo>
                    <a:pt x="21409" y="10058"/>
                  </a:lnTo>
                  <a:lnTo>
                    <a:pt x="21170" y="9575"/>
                  </a:lnTo>
                  <a:lnTo>
                    <a:pt x="20358" y="8944"/>
                  </a:lnTo>
                  <a:lnTo>
                    <a:pt x="18876" y="8944"/>
                  </a:lnTo>
                  <a:lnTo>
                    <a:pt x="18398" y="8833"/>
                  </a:lnTo>
                  <a:lnTo>
                    <a:pt x="18255" y="8647"/>
                  </a:lnTo>
                  <a:lnTo>
                    <a:pt x="18016" y="8499"/>
                  </a:lnTo>
                  <a:lnTo>
                    <a:pt x="17825" y="8351"/>
                  </a:lnTo>
                  <a:lnTo>
                    <a:pt x="17347" y="7720"/>
                  </a:lnTo>
                  <a:lnTo>
                    <a:pt x="16965" y="7274"/>
                  </a:lnTo>
                  <a:lnTo>
                    <a:pt x="16965" y="7089"/>
                  </a:lnTo>
                  <a:lnTo>
                    <a:pt x="16104" y="7089"/>
                  </a:lnTo>
                  <a:lnTo>
                    <a:pt x="15865" y="6977"/>
                  </a:lnTo>
                  <a:lnTo>
                    <a:pt x="15483" y="6643"/>
                  </a:lnTo>
                  <a:lnTo>
                    <a:pt x="15244" y="6049"/>
                  </a:lnTo>
                  <a:lnTo>
                    <a:pt x="14814" y="5567"/>
                  </a:lnTo>
                  <a:lnTo>
                    <a:pt x="14575" y="5233"/>
                  </a:lnTo>
                  <a:lnTo>
                    <a:pt x="14575" y="5122"/>
                  </a:lnTo>
                  <a:lnTo>
                    <a:pt x="14814" y="4825"/>
                  </a:lnTo>
                  <a:lnTo>
                    <a:pt x="14814" y="4491"/>
                  </a:lnTo>
                  <a:lnTo>
                    <a:pt x="15053" y="4194"/>
                  </a:lnTo>
                  <a:lnTo>
                    <a:pt x="15053" y="3897"/>
                  </a:lnTo>
                  <a:lnTo>
                    <a:pt x="14814" y="3711"/>
                  </a:lnTo>
                  <a:lnTo>
                    <a:pt x="14575" y="3563"/>
                  </a:lnTo>
                  <a:lnTo>
                    <a:pt x="14814" y="3266"/>
                  </a:lnTo>
                  <a:lnTo>
                    <a:pt x="14814" y="2487"/>
                  </a:lnTo>
                  <a:lnTo>
                    <a:pt x="14432" y="1559"/>
                  </a:lnTo>
                  <a:lnTo>
                    <a:pt x="14241" y="1113"/>
                  </a:lnTo>
                  <a:lnTo>
                    <a:pt x="14002" y="779"/>
                  </a:lnTo>
                  <a:lnTo>
                    <a:pt x="13763" y="631"/>
                  </a:lnTo>
                  <a:lnTo>
                    <a:pt x="13333" y="297"/>
                  </a:lnTo>
                  <a:lnTo>
                    <a:pt x="12712" y="297"/>
                  </a:lnTo>
                  <a:lnTo>
                    <a:pt x="11899" y="186"/>
                  </a:lnTo>
                  <a:lnTo>
                    <a:pt x="11230" y="0"/>
                  </a:lnTo>
                  <a:lnTo>
                    <a:pt x="10991" y="482"/>
                  </a:lnTo>
                  <a:lnTo>
                    <a:pt x="10991" y="779"/>
                  </a:lnTo>
                  <a:lnTo>
                    <a:pt x="10800" y="928"/>
                  </a:lnTo>
                  <a:lnTo>
                    <a:pt x="10800" y="1856"/>
                  </a:lnTo>
                  <a:lnTo>
                    <a:pt x="10418" y="1856"/>
                  </a:lnTo>
                  <a:lnTo>
                    <a:pt x="9940" y="2153"/>
                  </a:lnTo>
                  <a:lnTo>
                    <a:pt x="9940" y="2487"/>
                  </a:lnTo>
                  <a:lnTo>
                    <a:pt x="9749" y="2784"/>
                  </a:lnTo>
                  <a:lnTo>
                    <a:pt x="9749" y="2969"/>
                  </a:lnTo>
                  <a:lnTo>
                    <a:pt x="9940" y="3080"/>
                  </a:lnTo>
                  <a:lnTo>
                    <a:pt x="10179" y="3080"/>
                  </a:lnTo>
                  <a:lnTo>
                    <a:pt x="10418" y="3266"/>
                  </a:lnTo>
                  <a:lnTo>
                    <a:pt x="10418" y="3711"/>
                  </a:lnTo>
                  <a:lnTo>
                    <a:pt x="10179" y="3897"/>
                  </a:lnTo>
                  <a:lnTo>
                    <a:pt x="9940" y="4008"/>
                  </a:lnTo>
                  <a:lnTo>
                    <a:pt x="9127" y="4008"/>
                  </a:lnTo>
                  <a:lnTo>
                    <a:pt x="8697" y="4194"/>
                  </a:lnTo>
                  <a:lnTo>
                    <a:pt x="4444" y="4008"/>
                  </a:lnTo>
                  <a:lnTo>
                    <a:pt x="3823" y="4008"/>
                  </a:lnTo>
                  <a:lnTo>
                    <a:pt x="3154" y="4194"/>
                  </a:lnTo>
                  <a:lnTo>
                    <a:pt x="2772" y="4379"/>
                  </a:lnTo>
                  <a:lnTo>
                    <a:pt x="2342" y="4639"/>
                  </a:lnTo>
                  <a:lnTo>
                    <a:pt x="1864" y="4936"/>
                  </a:lnTo>
                  <a:lnTo>
                    <a:pt x="1529" y="5419"/>
                  </a:lnTo>
                  <a:lnTo>
                    <a:pt x="812" y="6161"/>
                  </a:lnTo>
                  <a:lnTo>
                    <a:pt x="1290" y="6792"/>
                  </a:lnTo>
                  <a:lnTo>
                    <a:pt x="1051" y="7274"/>
                  </a:lnTo>
                  <a:lnTo>
                    <a:pt x="621" y="7720"/>
                  </a:lnTo>
                  <a:lnTo>
                    <a:pt x="0" y="8351"/>
                  </a:lnTo>
                  <a:lnTo>
                    <a:pt x="382" y="8647"/>
                  </a:lnTo>
                  <a:lnTo>
                    <a:pt x="1290" y="9130"/>
                  </a:lnTo>
                  <a:lnTo>
                    <a:pt x="1673" y="9278"/>
                  </a:lnTo>
                  <a:lnTo>
                    <a:pt x="1864" y="9427"/>
                  </a:lnTo>
                  <a:lnTo>
                    <a:pt x="2342" y="9575"/>
                  </a:lnTo>
                  <a:lnTo>
                    <a:pt x="2533" y="9575"/>
                  </a:lnTo>
                  <a:lnTo>
                    <a:pt x="2915" y="10206"/>
                  </a:lnTo>
                  <a:lnTo>
                    <a:pt x="3393" y="10800"/>
                  </a:lnTo>
                  <a:lnTo>
                    <a:pt x="3584" y="11282"/>
                  </a:lnTo>
                  <a:lnTo>
                    <a:pt x="3823" y="11431"/>
                  </a:lnTo>
                  <a:lnTo>
                    <a:pt x="4205" y="11728"/>
                  </a:lnTo>
                  <a:lnTo>
                    <a:pt x="5113" y="11728"/>
                  </a:lnTo>
                  <a:lnTo>
                    <a:pt x="5448" y="11431"/>
                  </a:lnTo>
                  <a:lnTo>
                    <a:pt x="5687" y="11282"/>
                  </a:lnTo>
                  <a:lnTo>
                    <a:pt x="5687" y="11097"/>
                  </a:lnTo>
                  <a:lnTo>
                    <a:pt x="5926" y="11542"/>
                  </a:lnTo>
                  <a:lnTo>
                    <a:pt x="6165" y="12025"/>
                  </a:lnTo>
                  <a:lnTo>
                    <a:pt x="5926" y="12359"/>
                  </a:lnTo>
                  <a:lnTo>
                    <a:pt x="5926" y="12507"/>
                  </a:lnTo>
                  <a:lnTo>
                    <a:pt x="5687" y="12656"/>
                  </a:lnTo>
                  <a:lnTo>
                    <a:pt x="5687" y="13287"/>
                  </a:lnTo>
                  <a:lnTo>
                    <a:pt x="5926" y="13435"/>
                  </a:lnTo>
                  <a:lnTo>
                    <a:pt x="6738" y="13435"/>
                  </a:lnTo>
                  <a:lnTo>
                    <a:pt x="6977" y="13287"/>
                  </a:lnTo>
                  <a:lnTo>
                    <a:pt x="7407" y="13287"/>
                  </a:lnTo>
                  <a:lnTo>
                    <a:pt x="7885" y="13584"/>
                  </a:lnTo>
                  <a:lnTo>
                    <a:pt x="8458" y="14066"/>
                  </a:lnTo>
                  <a:lnTo>
                    <a:pt x="9127" y="14697"/>
                  </a:lnTo>
                  <a:lnTo>
                    <a:pt x="9271" y="14994"/>
                  </a:lnTo>
                  <a:lnTo>
                    <a:pt x="9271" y="15142"/>
                  </a:lnTo>
                  <a:lnTo>
                    <a:pt x="9127" y="15439"/>
                  </a:lnTo>
                  <a:lnTo>
                    <a:pt x="8888" y="15625"/>
                  </a:lnTo>
                  <a:lnTo>
                    <a:pt x="8888" y="16070"/>
                  </a:lnTo>
                  <a:lnTo>
                    <a:pt x="9127" y="16219"/>
                  </a:lnTo>
                  <a:lnTo>
                    <a:pt x="9510" y="16664"/>
                  </a:lnTo>
                  <a:lnTo>
                    <a:pt x="9940" y="16849"/>
                  </a:lnTo>
                  <a:lnTo>
                    <a:pt x="9940" y="17777"/>
                  </a:lnTo>
                  <a:lnTo>
                    <a:pt x="9749" y="18223"/>
                  </a:lnTo>
                  <a:lnTo>
                    <a:pt x="9271" y="18705"/>
                  </a:lnTo>
                  <a:lnTo>
                    <a:pt x="9127" y="18816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59" name="Freeform 21"/>
            <p:cNvSpPr/>
            <p:nvPr/>
          </p:nvSpPr>
          <p:spPr>
            <a:xfrm>
              <a:off x="813193" y="1526276"/>
              <a:ext cx="913357" cy="47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053"/>
                  </a:moveTo>
                  <a:lnTo>
                    <a:pt x="463" y="21258"/>
                  </a:lnTo>
                  <a:lnTo>
                    <a:pt x="783" y="21600"/>
                  </a:lnTo>
                  <a:lnTo>
                    <a:pt x="1210" y="21600"/>
                  </a:lnTo>
                  <a:lnTo>
                    <a:pt x="1388" y="21258"/>
                  </a:lnTo>
                  <a:lnTo>
                    <a:pt x="1744" y="21053"/>
                  </a:lnTo>
                  <a:lnTo>
                    <a:pt x="1993" y="20438"/>
                  </a:lnTo>
                  <a:lnTo>
                    <a:pt x="2171" y="19891"/>
                  </a:lnTo>
                  <a:lnTo>
                    <a:pt x="2491" y="19344"/>
                  </a:lnTo>
                  <a:lnTo>
                    <a:pt x="2669" y="18729"/>
                  </a:lnTo>
                  <a:lnTo>
                    <a:pt x="2954" y="18456"/>
                  </a:lnTo>
                  <a:lnTo>
                    <a:pt x="3274" y="18182"/>
                  </a:lnTo>
                  <a:lnTo>
                    <a:pt x="4413" y="18182"/>
                  </a:lnTo>
                  <a:lnTo>
                    <a:pt x="5800" y="17841"/>
                  </a:lnTo>
                  <a:lnTo>
                    <a:pt x="6299" y="17635"/>
                  </a:lnTo>
                  <a:lnTo>
                    <a:pt x="6726" y="17635"/>
                  </a:lnTo>
                  <a:lnTo>
                    <a:pt x="7224" y="17294"/>
                  </a:lnTo>
                  <a:lnTo>
                    <a:pt x="7686" y="17635"/>
                  </a:lnTo>
                  <a:lnTo>
                    <a:pt x="8007" y="17635"/>
                  </a:lnTo>
                  <a:lnTo>
                    <a:pt x="8362" y="17841"/>
                  </a:lnTo>
                  <a:lnTo>
                    <a:pt x="8647" y="18182"/>
                  </a:lnTo>
                  <a:lnTo>
                    <a:pt x="9928" y="18182"/>
                  </a:lnTo>
                  <a:lnTo>
                    <a:pt x="10248" y="17635"/>
                  </a:lnTo>
                  <a:lnTo>
                    <a:pt x="10426" y="17294"/>
                  </a:lnTo>
                  <a:lnTo>
                    <a:pt x="10711" y="17020"/>
                  </a:lnTo>
                  <a:lnTo>
                    <a:pt x="11031" y="16132"/>
                  </a:lnTo>
                  <a:lnTo>
                    <a:pt x="11209" y="15927"/>
                  </a:lnTo>
                  <a:lnTo>
                    <a:pt x="11209" y="15243"/>
                  </a:lnTo>
                  <a:lnTo>
                    <a:pt x="11352" y="14765"/>
                  </a:lnTo>
                  <a:lnTo>
                    <a:pt x="11636" y="14423"/>
                  </a:lnTo>
                  <a:lnTo>
                    <a:pt x="11814" y="14218"/>
                  </a:lnTo>
                  <a:lnTo>
                    <a:pt x="11957" y="14218"/>
                  </a:lnTo>
                  <a:lnTo>
                    <a:pt x="12312" y="13876"/>
                  </a:lnTo>
                  <a:lnTo>
                    <a:pt x="13238" y="13876"/>
                  </a:lnTo>
                  <a:lnTo>
                    <a:pt x="13380" y="13534"/>
                  </a:lnTo>
                  <a:lnTo>
                    <a:pt x="13380" y="13329"/>
                  </a:lnTo>
                  <a:lnTo>
                    <a:pt x="13522" y="13056"/>
                  </a:lnTo>
                  <a:lnTo>
                    <a:pt x="14803" y="13056"/>
                  </a:lnTo>
                  <a:lnTo>
                    <a:pt x="14803" y="12714"/>
                  </a:lnTo>
                  <a:lnTo>
                    <a:pt x="14981" y="12509"/>
                  </a:lnTo>
                  <a:lnTo>
                    <a:pt x="14981" y="11620"/>
                  </a:lnTo>
                  <a:lnTo>
                    <a:pt x="15159" y="11073"/>
                  </a:lnTo>
                  <a:lnTo>
                    <a:pt x="15266" y="10800"/>
                  </a:lnTo>
                  <a:lnTo>
                    <a:pt x="15942" y="10800"/>
                  </a:lnTo>
                  <a:lnTo>
                    <a:pt x="16369" y="11073"/>
                  </a:lnTo>
                  <a:lnTo>
                    <a:pt x="16867" y="11347"/>
                  </a:lnTo>
                  <a:lnTo>
                    <a:pt x="17472" y="11825"/>
                  </a:lnTo>
                  <a:lnTo>
                    <a:pt x="17828" y="11825"/>
                  </a:lnTo>
                  <a:lnTo>
                    <a:pt x="17970" y="11620"/>
                  </a:lnTo>
                  <a:lnTo>
                    <a:pt x="18113" y="11620"/>
                  </a:lnTo>
                  <a:lnTo>
                    <a:pt x="18255" y="11347"/>
                  </a:lnTo>
                  <a:lnTo>
                    <a:pt x="18611" y="11073"/>
                  </a:lnTo>
                  <a:lnTo>
                    <a:pt x="19038" y="10253"/>
                  </a:lnTo>
                  <a:lnTo>
                    <a:pt x="19714" y="10253"/>
                  </a:lnTo>
                  <a:lnTo>
                    <a:pt x="20177" y="10458"/>
                  </a:lnTo>
                  <a:lnTo>
                    <a:pt x="20675" y="10800"/>
                  </a:lnTo>
                  <a:lnTo>
                    <a:pt x="21280" y="11073"/>
                  </a:lnTo>
                  <a:lnTo>
                    <a:pt x="21600" y="11073"/>
                  </a:lnTo>
                  <a:lnTo>
                    <a:pt x="21458" y="10458"/>
                  </a:lnTo>
                  <a:lnTo>
                    <a:pt x="21280" y="9638"/>
                  </a:lnTo>
                  <a:lnTo>
                    <a:pt x="20817" y="7656"/>
                  </a:lnTo>
                  <a:lnTo>
                    <a:pt x="20319" y="5673"/>
                  </a:lnTo>
                  <a:lnTo>
                    <a:pt x="20177" y="4785"/>
                  </a:lnTo>
                  <a:lnTo>
                    <a:pt x="19714" y="5332"/>
                  </a:lnTo>
                  <a:lnTo>
                    <a:pt x="19216" y="5947"/>
                  </a:lnTo>
                  <a:lnTo>
                    <a:pt x="18753" y="6220"/>
                  </a:lnTo>
                  <a:lnTo>
                    <a:pt x="18113" y="6494"/>
                  </a:lnTo>
                  <a:lnTo>
                    <a:pt x="17152" y="5947"/>
                  </a:lnTo>
                  <a:lnTo>
                    <a:pt x="17045" y="5947"/>
                  </a:lnTo>
                  <a:lnTo>
                    <a:pt x="17045" y="6220"/>
                  </a:lnTo>
                  <a:lnTo>
                    <a:pt x="16867" y="6494"/>
                  </a:lnTo>
                  <a:lnTo>
                    <a:pt x="16191" y="6494"/>
                  </a:lnTo>
                  <a:lnTo>
                    <a:pt x="16191" y="6220"/>
                  </a:lnTo>
                  <a:lnTo>
                    <a:pt x="16084" y="5673"/>
                  </a:lnTo>
                  <a:lnTo>
                    <a:pt x="16084" y="5127"/>
                  </a:lnTo>
                  <a:lnTo>
                    <a:pt x="15764" y="5127"/>
                  </a:lnTo>
                  <a:lnTo>
                    <a:pt x="15444" y="5332"/>
                  </a:lnTo>
                  <a:lnTo>
                    <a:pt x="15266" y="5673"/>
                  </a:lnTo>
                  <a:lnTo>
                    <a:pt x="15159" y="5947"/>
                  </a:lnTo>
                  <a:lnTo>
                    <a:pt x="14305" y="5947"/>
                  </a:lnTo>
                  <a:lnTo>
                    <a:pt x="14305" y="7656"/>
                  </a:lnTo>
                  <a:lnTo>
                    <a:pt x="14198" y="8203"/>
                  </a:lnTo>
                  <a:lnTo>
                    <a:pt x="13878" y="7656"/>
                  </a:lnTo>
                  <a:lnTo>
                    <a:pt x="13700" y="7041"/>
                  </a:lnTo>
                  <a:lnTo>
                    <a:pt x="13238" y="5673"/>
                  </a:lnTo>
                  <a:lnTo>
                    <a:pt x="12917" y="5947"/>
                  </a:lnTo>
                  <a:lnTo>
                    <a:pt x="11957" y="5947"/>
                  </a:lnTo>
                  <a:lnTo>
                    <a:pt x="11636" y="5673"/>
                  </a:lnTo>
                  <a:lnTo>
                    <a:pt x="11352" y="5673"/>
                  </a:lnTo>
                  <a:lnTo>
                    <a:pt x="11031" y="5127"/>
                  </a:lnTo>
                  <a:lnTo>
                    <a:pt x="10853" y="4785"/>
                  </a:lnTo>
                  <a:lnTo>
                    <a:pt x="10533" y="4511"/>
                  </a:lnTo>
                  <a:lnTo>
                    <a:pt x="10248" y="3418"/>
                  </a:lnTo>
                  <a:lnTo>
                    <a:pt x="9572" y="4511"/>
                  </a:lnTo>
                  <a:lnTo>
                    <a:pt x="9288" y="3965"/>
                  </a:lnTo>
                  <a:lnTo>
                    <a:pt x="8967" y="3623"/>
                  </a:lnTo>
                  <a:lnTo>
                    <a:pt x="8789" y="3076"/>
                  </a:lnTo>
                  <a:lnTo>
                    <a:pt x="8647" y="2529"/>
                  </a:lnTo>
                  <a:lnTo>
                    <a:pt x="8362" y="2734"/>
                  </a:lnTo>
                  <a:lnTo>
                    <a:pt x="8185" y="3076"/>
                  </a:lnTo>
                  <a:lnTo>
                    <a:pt x="7864" y="2529"/>
                  </a:lnTo>
                  <a:lnTo>
                    <a:pt x="7580" y="1709"/>
                  </a:lnTo>
                  <a:lnTo>
                    <a:pt x="7081" y="0"/>
                  </a:lnTo>
                  <a:lnTo>
                    <a:pt x="7224" y="820"/>
                  </a:lnTo>
                  <a:lnTo>
                    <a:pt x="7081" y="1367"/>
                  </a:lnTo>
                  <a:lnTo>
                    <a:pt x="6726" y="1709"/>
                  </a:lnTo>
                  <a:lnTo>
                    <a:pt x="6619" y="2256"/>
                  </a:lnTo>
                  <a:lnTo>
                    <a:pt x="6619" y="2734"/>
                  </a:lnTo>
                  <a:lnTo>
                    <a:pt x="6476" y="7929"/>
                  </a:lnTo>
                  <a:lnTo>
                    <a:pt x="5800" y="7929"/>
                  </a:lnTo>
                  <a:lnTo>
                    <a:pt x="5694" y="7656"/>
                  </a:lnTo>
                  <a:lnTo>
                    <a:pt x="5516" y="7382"/>
                  </a:lnTo>
                  <a:lnTo>
                    <a:pt x="5017" y="7382"/>
                  </a:lnTo>
                  <a:lnTo>
                    <a:pt x="4733" y="7656"/>
                  </a:lnTo>
                  <a:lnTo>
                    <a:pt x="4413" y="7929"/>
                  </a:lnTo>
                  <a:lnTo>
                    <a:pt x="4235" y="8544"/>
                  </a:lnTo>
                  <a:lnTo>
                    <a:pt x="3772" y="9638"/>
                  </a:lnTo>
                  <a:lnTo>
                    <a:pt x="3452" y="10253"/>
                  </a:lnTo>
                  <a:lnTo>
                    <a:pt x="2171" y="11825"/>
                  </a:lnTo>
                  <a:lnTo>
                    <a:pt x="1886" y="12509"/>
                  </a:lnTo>
                  <a:lnTo>
                    <a:pt x="1566" y="13056"/>
                  </a:lnTo>
                  <a:lnTo>
                    <a:pt x="1388" y="13329"/>
                  </a:lnTo>
                  <a:lnTo>
                    <a:pt x="1210" y="14218"/>
                  </a:lnTo>
                  <a:lnTo>
                    <a:pt x="1068" y="14765"/>
                  </a:lnTo>
                  <a:lnTo>
                    <a:pt x="961" y="15243"/>
                  </a:lnTo>
                  <a:lnTo>
                    <a:pt x="961" y="16747"/>
                  </a:lnTo>
                  <a:lnTo>
                    <a:pt x="783" y="19344"/>
                  </a:lnTo>
                  <a:lnTo>
                    <a:pt x="783" y="19891"/>
                  </a:lnTo>
                  <a:lnTo>
                    <a:pt x="605" y="20438"/>
                  </a:lnTo>
                  <a:lnTo>
                    <a:pt x="463" y="21258"/>
                  </a:lnTo>
                  <a:lnTo>
                    <a:pt x="0" y="21053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60" name="Freeform 22"/>
            <p:cNvSpPr/>
            <p:nvPr/>
          </p:nvSpPr>
          <p:spPr>
            <a:xfrm>
              <a:off x="200326" y="623198"/>
              <a:ext cx="911661" cy="89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34" y="4508"/>
                  </a:moveTo>
                  <a:lnTo>
                    <a:pt x="18433" y="4075"/>
                  </a:lnTo>
                  <a:lnTo>
                    <a:pt x="18148" y="4075"/>
                  </a:lnTo>
                  <a:lnTo>
                    <a:pt x="17792" y="4219"/>
                  </a:lnTo>
                  <a:lnTo>
                    <a:pt x="17650" y="4219"/>
                  </a:lnTo>
                  <a:lnTo>
                    <a:pt x="17472" y="4075"/>
                  </a:lnTo>
                  <a:lnTo>
                    <a:pt x="17187" y="3894"/>
                  </a:lnTo>
                  <a:lnTo>
                    <a:pt x="17010" y="3462"/>
                  </a:lnTo>
                  <a:lnTo>
                    <a:pt x="16867" y="3173"/>
                  </a:lnTo>
                  <a:lnTo>
                    <a:pt x="16689" y="2993"/>
                  </a:lnTo>
                  <a:lnTo>
                    <a:pt x="15729" y="2993"/>
                  </a:lnTo>
                  <a:lnTo>
                    <a:pt x="15586" y="2885"/>
                  </a:lnTo>
                  <a:lnTo>
                    <a:pt x="15586" y="2272"/>
                  </a:lnTo>
                  <a:lnTo>
                    <a:pt x="15729" y="2091"/>
                  </a:lnTo>
                  <a:lnTo>
                    <a:pt x="15906" y="1983"/>
                  </a:lnTo>
                  <a:lnTo>
                    <a:pt x="16084" y="1803"/>
                  </a:lnTo>
                  <a:lnTo>
                    <a:pt x="15301" y="793"/>
                  </a:lnTo>
                  <a:lnTo>
                    <a:pt x="14803" y="793"/>
                  </a:lnTo>
                  <a:lnTo>
                    <a:pt x="14341" y="902"/>
                  </a:lnTo>
                  <a:lnTo>
                    <a:pt x="14198" y="902"/>
                  </a:lnTo>
                  <a:lnTo>
                    <a:pt x="14198" y="793"/>
                  </a:lnTo>
                  <a:lnTo>
                    <a:pt x="13843" y="613"/>
                  </a:lnTo>
                  <a:lnTo>
                    <a:pt x="13522" y="361"/>
                  </a:lnTo>
                  <a:lnTo>
                    <a:pt x="13415" y="180"/>
                  </a:lnTo>
                  <a:lnTo>
                    <a:pt x="13238" y="0"/>
                  </a:lnTo>
                  <a:lnTo>
                    <a:pt x="13060" y="180"/>
                  </a:lnTo>
                  <a:lnTo>
                    <a:pt x="12917" y="469"/>
                  </a:lnTo>
                  <a:lnTo>
                    <a:pt x="12739" y="613"/>
                  </a:lnTo>
                  <a:lnTo>
                    <a:pt x="12455" y="902"/>
                  </a:lnTo>
                  <a:lnTo>
                    <a:pt x="12455" y="1262"/>
                  </a:lnTo>
                  <a:lnTo>
                    <a:pt x="12277" y="1370"/>
                  </a:lnTo>
                  <a:lnTo>
                    <a:pt x="12134" y="1695"/>
                  </a:lnTo>
                  <a:lnTo>
                    <a:pt x="11957" y="1803"/>
                  </a:lnTo>
                  <a:lnTo>
                    <a:pt x="10391" y="1803"/>
                  </a:lnTo>
                  <a:lnTo>
                    <a:pt x="10248" y="1983"/>
                  </a:lnTo>
                  <a:lnTo>
                    <a:pt x="10071" y="2091"/>
                  </a:lnTo>
                  <a:lnTo>
                    <a:pt x="9893" y="2272"/>
                  </a:lnTo>
                  <a:lnTo>
                    <a:pt x="9715" y="2560"/>
                  </a:lnTo>
                  <a:lnTo>
                    <a:pt x="9608" y="2705"/>
                  </a:lnTo>
                  <a:lnTo>
                    <a:pt x="9288" y="2993"/>
                  </a:lnTo>
                  <a:lnTo>
                    <a:pt x="8967" y="3318"/>
                  </a:lnTo>
                  <a:lnTo>
                    <a:pt x="8007" y="3894"/>
                  </a:lnTo>
                  <a:lnTo>
                    <a:pt x="7402" y="4508"/>
                  </a:lnTo>
                  <a:lnTo>
                    <a:pt x="6903" y="4976"/>
                  </a:lnTo>
                  <a:lnTo>
                    <a:pt x="5658" y="5697"/>
                  </a:lnTo>
                  <a:lnTo>
                    <a:pt x="5160" y="6166"/>
                  </a:lnTo>
                  <a:lnTo>
                    <a:pt x="4555" y="6599"/>
                  </a:lnTo>
                  <a:lnTo>
                    <a:pt x="4057" y="7068"/>
                  </a:lnTo>
                  <a:lnTo>
                    <a:pt x="3452" y="7789"/>
                  </a:lnTo>
                  <a:lnTo>
                    <a:pt x="3096" y="8258"/>
                  </a:lnTo>
                  <a:lnTo>
                    <a:pt x="2669" y="8871"/>
                  </a:lnTo>
                  <a:lnTo>
                    <a:pt x="2313" y="9484"/>
                  </a:lnTo>
                  <a:lnTo>
                    <a:pt x="2171" y="9772"/>
                  </a:lnTo>
                  <a:lnTo>
                    <a:pt x="2064" y="10061"/>
                  </a:lnTo>
                  <a:lnTo>
                    <a:pt x="1530" y="10385"/>
                  </a:lnTo>
                  <a:lnTo>
                    <a:pt x="1103" y="10674"/>
                  </a:lnTo>
                  <a:lnTo>
                    <a:pt x="605" y="10962"/>
                  </a:lnTo>
                  <a:lnTo>
                    <a:pt x="249" y="11395"/>
                  </a:lnTo>
                  <a:lnTo>
                    <a:pt x="142" y="11575"/>
                  </a:lnTo>
                  <a:lnTo>
                    <a:pt x="0" y="11575"/>
                  </a:lnTo>
                  <a:lnTo>
                    <a:pt x="0" y="12008"/>
                  </a:lnTo>
                  <a:lnTo>
                    <a:pt x="142" y="12296"/>
                  </a:lnTo>
                  <a:lnTo>
                    <a:pt x="783" y="12296"/>
                  </a:lnTo>
                  <a:lnTo>
                    <a:pt x="783" y="12477"/>
                  </a:lnTo>
                  <a:lnTo>
                    <a:pt x="925" y="12657"/>
                  </a:lnTo>
                  <a:lnTo>
                    <a:pt x="783" y="12765"/>
                  </a:lnTo>
                  <a:lnTo>
                    <a:pt x="783" y="13018"/>
                  </a:lnTo>
                  <a:lnTo>
                    <a:pt x="925" y="13378"/>
                  </a:lnTo>
                  <a:lnTo>
                    <a:pt x="1103" y="13667"/>
                  </a:lnTo>
                  <a:lnTo>
                    <a:pt x="1210" y="13955"/>
                  </a:lnTo>
                  <a:lnTo>
                    <a:pt x="1210" y="15289"/>
                  </a:lnTo>
                  <a:lnTo>
                    <a:pt x="1388" y="15758"/>
                  </a:lnTo>
                  <a:lnTo>
                    <a:pt x="1530" y="15903"/>
                  </a:lnTo>
                  <a:lnTo>
                    <a:pt x="1708" y="16371"/>
                  </a:lnTo>
                  <a:lnTo>
                    <a:pt x="1708" y="17092"/>
                  </a:lnTo>
                  <a:lnTo>
                    <a:pt x="1886" y="17886"/>
                  </a:lnTo>
                  <a:lnTo>
                    <a:pt x="2064" y="18607"/>
                  </a:lnTo>
                  <a:lnTo>
                    <a:pt x="2064" y="18895"/>
                  </a:lnTo>
                  <a:lnTo>
                    <a:pt x="2171" y="19076"/>
                  </a:lnTo>
                  <a:lnTo>
                    <a:pt x="2313" y="19364"/>
                  </a:lnTo>
                  <a:lnTo>
                    <a:pt x="2491" y="19364"/>
                  </a:lnTo>
                  <a:lnTo>
                    <a:pt x="3096" y="19076"/>
                  </a:lnTo>
                  <a:lnTo>
                    <a:pt x="3274" y="19364"/>
                  </a:lnTo>
                  <a:lnTo>
                    <a:pt x="3452" y="19509"/>
                  </a:lnTo>
                  <a:lnTo>
                    <a:pt x="3594" y="19797"/>
                  </a:lnTo>
                  <a:lnTo>
                    <a:pt x="3772" y="20266"/>
                  </a:lnTo>
                  <a:lnTo>
                    <a:pt x="3950" y="20410"/>
                  </a:lnTo>
                  <a:lnTo>
                    <a:pt x="4057" y="20554"/>
                  </a:lnTo>
                  <a:lnTo>
                    <a:pt x="4235" y="20554"/>
                  </a:lnTo>
                  <a:lnTo>
                    <a:pt x="4377" y="20698"/>
                  </a:lnTo>
                  <a:lnTo>
                    <a:pt x="4875" y="20554"/>
                  </a:lnTo>
                  <a:lnTo>
                    <a:pt x="4982" y="20554"/>
                  </a:lnTo>
                  <a:lnTo>
                    <a:pt x="4982" y="20698"/>
                  </a:lnTo>
                  <a:lnTo>
                    <a:pt x="5160" y="20879"/>
                  </a:lnTo>
                  <a:lnTo>
                    <a:pt x="5338" y="20987"/>
                  </a:lnTo>
                  <a:lnTo>
                    <a:pt x="5338" y="21167"/>
                  </a:lnTo>
                  <a:lnTo>
                    <a:pt x="5943" y="21600"/>
                  </a:lnTo>
                  <a:lnTo>
                    <a:pt x="5658" y="21312"/>
                  </a:lnTo>
                  <a:lnTo>
                    <a:pt x="6121" y="20698"/>
                  </a:lnTo>
                  <a:lnTo>
                    <a:pt x="6441" y="20266"/>
                  </a:lnTo>
                  <a:lnTo>
                    <a:pt x="6619" y="19797"/>
                  </a:lnTo>
                  <a:lnTo>
                    <a:pt x="6263" y="19184"/>
                  </a:lnTo>
                  <a:lnTo>
                    <a:pt x="6797" y="18463"/>
                  </a:lnTo>
                  <a:lnTo>
                    <a:pt x="7046" y="17994"/>
                  </a:lnTo>
                  <a:lnTo>
                    <a:pt x="7402" y="17706"/>
                  </a:lnTo>
                  <a:lnTo>
                    <a:pt x="7722" y="17453"/>
                  </a:lnTo>
                  <a:lnTo>
                    <a:pt x="8007" y="17273"/>
                  </a:lnTo>
                  <a:lnTo>
                    <a:pt x="8505" y="17092"/>
                  </a:lnTo>
                  <a:lnTo>
                    <a:pt x="8967" y="17092"/>
                  </a:lnTo>
                  <a:lnTo>
                    <a:pt x="12134" y="17273"/>
                  </a:lnTo>
                  <a:lnTo>
                    <a:pt x="12455" y="17092"/>
                  </a:lnTo>
                  <a:lnTo>
                    <a:pt x="13060" y="17092"/>
                  </a:lnTo>
                  <a:lnTo>
                    <a:pt x="13238" y="16984"/>
                  </a:lnTo>
                  <a:lnTo>
                    <a:pt x="13415" y="16804"/>
                  </a:lnTo>
                  <a:lnTo>
                    <a:pt x="13415" y="16371"/>
                  </a:lnTo>
                  <a:lnTo>
                    <a:pt x="13238" y="16191"/>
                  </a:lnTo>
                  <a:lnTo>
                    <a:pt x="13060" y="16191"/>
                  </a:lnTo>
                  <a:lnTo>
                    <a:pt x="12917" y="16083"/>
                  </a:lnTo>
                  <a:lnTo>
                    <a:pt x="12917" y="15903"/>
                  </a:lnTo>
                  <a:lnTo>
                    <a:pt x="13060" y="15614"/>
                  </a:lnTo>
                  <a:lnTo>
                    <a:pt x="13060" y="15289"/>
                  </a:lnTo>
                  <a:lnTo>
                    <a:pt x="13415" y="15001"/>
                  </a:lnTo>
                  <a:lnTo>
                    <a:pt x="13700" y="15001"/>
                  </a:lnTo>
                  <a:lnTo>
                    <a:pt x="13700" y="14099"/>
                  </a:lnTo>
                  <a:lnTo>
                    <a:pt x="13843" y="13955"/>
                  </a:lnTo>
                  <a:lnTo>
                    <a:pt x="13843" y="13667"/>
                  </a:lnTo>
                  <a:lnTo>
                    <a:pt x="14020" y="13198"/>
                  </a:lnTo>
                  <a:lnTo>
                    <a:pt x="14519" y="13378"/>
                  </a:lnTo>
                  <a:lnTo>
                    <a:pt x="15124" y="13486"/>
                  </a:lnTo>
                  <a:lnTo>
                    <a:pt x="15586" y="13486"/>
                  </a:lnTo>
                  <a:lnTo>
                    <a:pt x="15906" y="13811"/>
                  </a:lnTo>
                  <a:lnTo>
                    <a:pt x="16084" y="13955"/>
                  </a:lnTo>
                  <a:lnTo>
                    <a:pt x="16084" y="13667"/>
                  </a:lnTo>
                  <a:lnTo>
                    <a:pt x="16405" y="13378"/>
                  </a:lnTo>
                  <a:lnTo>
                    <a:pt x="16511" y="13018"/>
                  </a:lnTo>
                  <a:lnTo>
                    <a:pt x="16867" y="12910"/>
                  </a:lnTo>
                  <a:lnTo>
                    <a:pt x="17472" y="12477"/>
                  </a:lnTo>
                  <a:lnTo>
                    <a:pt x="18148" y="12188"/>
                  </a:lnTo>
                  <a:lnTo>
                    <a:pt x="18433" y="12008"/>
                  </a:lnTo>
                  <a:lnTo>
                    <a:pt x="18753" y="11756"/>
                  </a:lnTo>
                  <a:lnTo>
                    <a:pt x="19251" y="11107"/>
                  </a:lnTo>
                  <a:lnTo>
                    <a:pt x="19251" y="10674"/>
                  </a:lnTo>
                  <a:lnTo>
                    <a:pt x="19358" y="10674"/>
                  </a:lnTo>
                  <a:lnTo>
                    <a:pt x="19536" y="10493"/>
                  </a:lnTo>
                  <a:lnTo>
                    <a:pt x="19856" y="10205"/>
                  </a:lnTo>
                  <a:lnTo>
                    <a:pt x="20212" y="10205"/>
                  </a:lnTo>
                  <a:lnTo>
                    <a:pt x="20995" y="10061"/>
                  </a:lnTo>
                  <a:lnTo>
                    <a:pt x="21422" y="9917"/>
                  </a:lnTo>
                  <a:lnTo>
                    <a:pt x="21422" y="8690"/>
                  </a:lnTo>
                  <a:lnTo>
                    <a:pt x="21600" y="8690"/>
                  </a:lnTo>
                  <a:lnTo>
                    <a:pt x="20319" y="7501"/>
                  </a:lnTo>
                  <a:lnTo>
                    <a:pt x="20319" y="7068"/>
                  </a:lnTo>
                  <a:lnTo>
                    <a:pt x="20461" y="6491"/>
                  </a:lnTo>
                  <a:lnTo>
                    <a:pt x="20639" y="5589"/>
                  </a:lnTo>
                  <a:lnTo>
                    <a:pt x="20639" y="5409"/>
                  </a:lnTo>
                  <a:lnTo>
                    <a:pt x="20461" y="5265"/>
                  </a:lnTo>
                  <a:lnTo>
                    <a:pt x="19856" y="5265"/>
                  </a:lnTo>
                  <a:lnTo>
                    <a:pt x="20034" y="4508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61" name="Freeform 23"/>
            <p:cNvSpPr/>
            <p:nvPr/>
          </p:nvSpPr>
          <p:spPr>
            <a:xfrm>
              <a:off x="1038986" y="80232"/>
              <a:ext cx="847148" cy="93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64" y="6796"/>
                  </a:moveTo>
                  <a:lnTo>
                    <a:pt x="20911" y="6622"/>
                  </a:lnTo>
                  <a:lnTo>
                    <a:pt x="20911" y="6345"/>
                  </a:lnTo>
                  <a:lnTo>
                    <a:pt x="21064" y="6345"/>
                  </a:lnTo>
                  <a:lnTo>
                    <a:pt x="21409" y="5929"/>
                  </a:lnTo>
                  <a:lnTo>
                    <a:pt x="21600" y="5755"/>
                  </a:lnTo>
                  <a:lnTo>
                    <a:pt x="21600" y="5339"/>
                  </a:lnTo>
                  <a:lnTo>
                    <a:pt x="21409" y="5166"/>
                  </a:lnTo>
                  <a:lnTo>
                    <a:pt x="21217" y="5062"/>
                  </a:lnTo>
                  <a:lnTo>
                    <a:pt x="20374" y="5062"/>
                  </a:lnTo>
                  <a:lnTo>
                    <a:pt x="20030" y="4889"/>
                  </a:lnTo>
                  <a:lnTo>
                    <a:pt x="19915" y="4750"/>
                  </a:lnTo>
                  <a:lnTo>
                    <a:pt x="19723" y="4611"/>
                  </a:lnTo>
                  <a:lnTo>
                    <a:pt x="19723" y="4473"/>
                  </a:lnTo>
                  <a:lnTo>
                    <a:pt x="19379" y="4369"/>
                  </a:lnTo>
                  <a:lnTo>
                    <a:pt x="19187" y="4369"/>
                  </a:lnTo>
                  <a:lnTo>
                    <a:pt x="18881" y="4473"/>
                  </a:lnTo>
                  <a:lnTo>
                    <a:pt x="18728" y="4611"/>
                  </a:lnTo>
                  <a:lnTo>
                    <a:pt x="18536" y="4611"/>
                  </a:lnTo>
                  <a:lnTo>
                    <a:pt x="18345" y="4473"/>
                  </a:lnTo>
                  <a:lnTo>
                    <a:pt x="18000" y="4473"/>
                  </a:lnTo>
                  <a:lnTo>
                    <a:pt x="17885" y="4369"/>
                  </a:lnTo>
                  <a:lnTo>
                    <a:pt x="17885" y="4022"/>
                  </a:lnTo>
                  <a:lnTo>
                    <a:pt x="18000" y="3918"/>
                  </a:lnTo>
                  <a:lnTo>
                    <a:pt x="18153" y="3918"/>
                  </a:lnTo>
                  <a:lnTo>
                    <a:pt x="18153" y="3744"/>
                  </a:lnTo>
                  <a:lnTo>
                    <a:pt x="17694" y="3744"/>
                  </a:lnTo>
                  <a:lnTo>
                    <a:pt x="17694" y="3502"/>
                  </a:lnTo>
                  <a:lnTo>
                    <a:pt x="17502" y="3502"/>
                  </a:lnTo>
                  <a:lnTo>
                    <a:pt x="17502" y="3328"/>
                  </a:lnTo>
                  <a:lnTo>
                    <a:pt x="17349" y="3155"/>
                  </a:lnTo>
                  <a:lnTo>
                    <a:pt x="16966" y="3051"/>
                  </a:lnTo>
                  <a:lnTo>
                    <a:pt x="16851" y="3051"/>
                  </a:lnTo>
                  <a:lnTo>
                    <a:pt x="16851" y="3155"/>
                  </a:lnTo>
                  <a:lnTo>
                    <a:pt x="16660" y="3155"/>
                  </a:lnTo>
                  <a:lnTo>
                    <a:pt x="16506" y="3328"/>
                  </a:lnTo>
                  <a:lnTo>
                    <a:pt x="16315" y="3328"/>
                  </a:lnTo>
                  <a:lnTo>
                    <a:pt x="16123" y="3155"/>
                  </a:lnTo>
                  <a:lnTo>
                    <a:pt x="15970" y="3051"/>
                  </a:lnTo>
                  <a:lnTo>
                    <a:pt x="15472" y="2878"/>
                  </a:lnTo>
                  <a:lnTo>
                    <a:pt x="14936" y="2739"/>
                  </a:lnTo>
                  <a:lnTo>
                    <a:pt x="14438" y="2635"/>
                  </a:lnTo>
                  <a:lnTo>
                    <a:pt x="13060" y="2635"/>
                  </a:lnTo>
                  <a:lnTo>
                    <a:pt x="12715" y="2462"/>
                  </a:lnTo>
                  <a:lnTo>
                    <a:pt x="12715" y="2288"/>
                  </a:lnTo>
                  <a:lnTo>
                    <a:pt x="12600" y="2288"/>
                  </a:lnTo>
                  <a:lnTo>
                    <a:pt x="12409" y="2011"/>
                  </a:lnTo>
                  <a:lnTo>
                    <a:pt x="12255" y="1872"/>
                  </a:lnTo>
                  <a:lnTo>
                    <a:pt x="12255" y="1768"/>
                  </a:lnTo>
                  <a:lnTo>
                    <a:pt x="12064" y="1595"/>
                  </a:lnTo>
                  <a:lnTo>
                    <a:pt x="11566" y="1595"/>
                  </a:lnTo>
                  <a:lnTo>
                    <a:pt x="11221" y="1768"/>
                  </a:lnTo>
                  <a:lnTo>
                    <a:pt x="11030" y="1595"/>
                  </a:lnTo>
                  <a:lnTo>
                    <a:pt x="10877" y="1595"/>
                  </a:lnTo>
                  <a:lnTo>
                    <a:pt x="10570" y="1317"/>
                  </a:lnTo>
                  <a:lnTo>
                    <a:pt x="10570" y="1005"/>
                  </a:lnTo>
                  <a:lnTo>
                    <a:pt x="10187" y="867"/>
                  </a:lnTo>
                  <a:lnTo>
                    <a:pt x="10034" y="867"/>
                  </a:lnTo>
                  <a:lnTo>
                    <a:pt x="9651" y="728"/>
                  </a:lnTo>
                  <a:lnTo>
                    <a:pt x="9345" y="728"/>
                  </a:lnTo>
                  <a:lnTo>
                    <a:pt x="9345" y="451"/>
                  </a:lnTo>
                  <a:lnTo>
                    <a:pt x="9191" y="277"/>
                  </a:lnTo>
                  <a:lnTo>
                    <a:pt x="8655" y="277"/>
                  </a:lnTo>
                  <a:lnTo>
                    <a:pt x="8502" y="139"/>
                  </a:lnTo>
                  <a:lnTo>
                    <a:pt x="8502" y="0"/>
                  </a:lnTo>
                  <a:lnTo>
                    <a:pt x="7966" y="0"/>
                  </a:lnTo>
                  <a:lnTo>
                    <a:pt x="7813" y="139"/>
                  </a:lnTo>
                  <a:lnTo>
                    <a:pt x="7506" y="277"/>
                  </a:lnTo>
                  <a:lnTo>
                    <a:pt x="6779" y="277"/>
                  </a:lnTo>
                  <a:lnTo>
                    <a:pt x="6779" y="867"/>
                  </a:lnTo>
                  <a:lnTo>
                    <a:pt x="6587" y="1317"/>
                  </a:lnTo>
                  <a:lnTo>
                    <a:pt x="6472" y="1595"/>
                  </a:lnTo>
                  <a:lnTo>
                    <a:pt x="6128" y="2011"/>
                  </a:lnTo>
                  <a:lnTo>
                    <a:pt x="5783" y="2635"/>
                  </a:lnTo>
                  <a:lnTo>
                    <a:pt x="5477" y="3051"/>
                  </a:lnTo>
                  <a:lnTo>
                    <a:pt x="5477" y="3328"/>
                  </a:lnTo>
                  <a:lnTo>
                    <a:pt x="6128" y="4022"/>
                  </a:lnTo>
                  <a:lnTo>
                    <a:pt x="5936" y="4369"/>
                  </a:lnTo>
                  <a:lnTo>
                    <a:pt x="5783" y="4473"/>
                  </a:lnTo>
                  <a:lnTo>
                    <a:pt x="5591" y="4473"/>
                  </a:lnTo>
                  <a:lnTo>
                    <a:pt x="5477" y="6483"/>
                  </a:lnTo>
                  <a:lnTo>
                    <a:pt x="7315" y="6622"/>
                  </a:lnTo>
                  <a:lnTo>
                    <a:pt x="7315" y="7662"/>
                  </a:lnTo>
                  <a:lnTo>
                    <a:pt x="7506" y="8113"/>
                  </a:lnTo>
                  <a:lnTo>
                    <a:pt x="7621" y="8217"/>
                  </a:lnTo>
                  <a:lnTo>
                    <a:pt x="7813" y="8356"/>
                  </a:lnTo>
                  <a:lnTo>
                    <a:pt x="8157" y="8529"/>
                  </a:lnTo>
                  <a:lnTo>
                    <a:pt x="8502" y="8529"/>
                  </a:lnTo>
                  <a:lnTo>
                    <a:pt x="8655" y="8633"/>
                  </a:lnTo>
                  <a:lnTo>
                    <a:pt x="8809" y="8806"/>
                  </a:lnTo>
                  <a:lnTo>
                    <a:pt x="8809" y="9084"/>
                  </a:lnTo>
                  <a:lnTo>
                    <a:pt x="8655" y="9396"/>
                  </a:lnTo>
                  <a:lnTo>
                    <a:pt x="8349" y="9951"/>
                  </a:lnTo>
                  <a:lnTo>
                    <a:pt x="8157" y="10089"/>
                  </a:lnTo>
                  <a:lnTo>
                    <a:pt x="8157" y="10367"/>
                  </a:lnTo>
                  <a:lnTo>
                    <a:pt x="8655" y="10367"/>
                  </a:lnTo>
                  <a:lnTo>
                    <a:pt x="8809" y="11233"/>
                  </a:lnTo>
                  <a:lnTo>
                    <a:pt x="8809" y="11511"/>
                  </a:lnTo>
                  <a:lnTo>
                    <a:pt x="7966" y="11511"/>
                  </a:lnTo>
                  <a:lnTo>
                    <a:pt x="7966" y="11961"/>
                  </a:lnTo>
                  <a:lnTo>
                    <a:pt x="7813" y="12274"/>
                  </a:lnTo>
                  <a:lnTo>
                    <a:pt x="7621" y="12551"/>
                  </a:lnTo>
                  <a:lnTo>
                    <a:pt x="7506" y="12724"/>
                  </a:lnTo>
                  <a:lnTo>
                    <a:pt x="6970" y="13140"/>
                  </a:lnTo>
                  <a:lnTo>
                    <a:pt x="6587" y="13695"/>
                  </a:lnTo>
                  <a:lnTo>
                    <a:pt x="6472" y="14007"/>
                  </a:lnTo>
                  <a:lnTo>
                    <a:pt x="6472" y="14111"/>
                  </a:lnTo>
                  <a:lnTo>
                    <a:pt x="6319" y="14458"/>
                  </a:lnTo>
                  <a:lnTo>
                    <a:pt x="6128" y="14700"/>
                  </a:lnTo>
                  <a:lnTo>
                    <a:pt x="5783" y="14562"/>
                  </a:lnTo>
                  <a:lnTo>
                    <a:pt x="5477" y="14284"/>
                  </a:lnTo>
                  <a:lnTo>
                    <a:pt x="5094" y="14111"/>
                  </a:lnTo>
                  <a:lnTo>
                    <a:pt x="4940" y="14007"/>
                  </a:lnTo>
                  <a:lnTo>
                    <a:pt x="4251" y="14007"/>
                  </a:lnTo>
                  <a:lnTo>
                    <a:pt x="3715" y="14111"/>
                  </a:lnTo>
                  <a:lnTo>
                    <a:pt x="3064" y="14007"/>
                  </a:lnTo>
                  <a:lnTo>
                    <a:pt x="2719" y="14284"/>
                  </a:lnTo>
                  <a:lnTo>
                    <a:pt x="2413" y="14562"/>
                  </a:lnTo>
                  <a:lnTo>
                    <a:pt x="1877" y="15255"/>
                  </a:lnTo>
                  <a:lnTo>
                    <a:pt x="1034" y="15255"/>
                  </a:lnTo>
                  <a:lnTo>
                    <a:pt x="1034" y="15567"/>
                  </a:lnTo>
                  <a:lnTo>
                    <a:pt x="843" y="15845"/>
                  </a:lnTo>
                  <a:lnTo>
                    <a:pt x="843" y="16018"/>
                  </a:lnTo>
                  <a:lnTo>
                    <a:pt x="651" y="16122"/>
                  </a:lnTo>
                  <a:lnTo>
                    <a:pt x="191" y="16295"/>
                  </a:lnTo>
                  <a:lnTo>
                    <a:pt x="651" y="16573"/>
                  </a:lnTo>
                  <a:lnTo>
                    <a:pt x="651" y="16711"/>
                  </a:lnTo>
                  <a:lnTo>
                    <a:pt x="843" y="17162"/>
                  </a:lnTo>
                  <a:lnTo>
                    <a:pt x="383" y="17578"/>
                  </a:lnTo>
                  <a:lnTo>
                    <a:pt x="191" y="17578"/>
                  </a:lnTo>
                  <a:lnTo>
                    <a:pt x="0" y="18306"/>
                  </a:lnTo>
                  <a:lnTo>
                    <a:pt x="651" y="18306"/>
                  </a:lnTo>
                  <a:lnTo>
                    <a:pt x="843" y="18445"/>
                  </a:lnTo>
                  <a:lnTo>
                    <a:pt x="843" y="18618"/>
                  </a:lnTo>
                  <a:lnTo>
                    <a:pt x="651" y="19485"/>
                  </a:lnTo>
                  <a:lnTo>
                    <a:pt x="498" y="20040"/>
                  </a:lnTo>
                  <a:lnTo>
                    <a:pt x="498" y="20456"/>
                  </a:lnTo>
                  <a:lnTo>
                    <a:pt x="1877" y="21600"/>
                  </a:lnTo>
                  <a:lnTo>
                    <a:pt x="1685" y="21600"/>
                  </a:lnTo>
                  <a:lnTo>
                    <a:pt x="2030" y="21184"/>
                  </a:lnTo>
                  <a:lnTo>
                    <a:pt x="2221" y="20629"/>
                  </a:lnTo>
                  <a:lnTo>
                    <a:pt x="2413" y="20178"/>
                  </a:lnTo>
                  <a:lnTo>
                    <a:pt x="2719" y="19762"/>
                  </a:lnTo>
                  <a:lnTo>
                    <a:pt x="3409" y="20178"/>
                  </a:lnTo>
                  <a:lnTo>
                    <a:pt x="4251" y="19936"/>
                  </a:lnTo>
                  <a:lnTo>
                    <a:pt x="5591" y="19936"/>
                  </a:lnTo>
                  <a:lnTo>
                    <a:pt x="5936" y="19762"/>
                  </a:lnTo>
                  <a:lnTo>
                    <a:pt x="6128" y="19485"/>
                  </a:lnTo>
                  <a:lnTo>
                    <a:pt x="6319" y="19173"/>
                  </a:lnTo>
                  <a:lnTo>
                    <a:pt x="6472" y="18896"/>
                  </a:lnTo>
                  <a:lnTo>
                    <a:pt x="7123" y="19173"/>
                  </a:lnTo>
                  <a:lnTo>
                    <a:pt x="7966" y="19173"/>
                  </a:lnTo>
                  <a:lnTo>
                    <a:pt x="8157" y="19069"/>
                  </a:lnTo>
                  <a:lnTo>
                    <a:pt x="9000" y="19069"/>
                  </a:lnTo>
                  <a:lnTo>
                    <a:pt x="8655" y="19589"/>
                  </a:lnTo>
                  <a:lnTo>
                    <a:pt x="8655" y="20178"/>
                  </a:lnTo>
                  <a:lnTo>
                    <a:pt x="9000" y="20178"/>
                  </a:lnTo>
                  <a:lnTo>
                    <a:pt x="9191" y="20040"/>
                  </a:lnTo>
                  <a:lnTo>
                    <a:pt x="9651" y="19762"/>
                  </a:lnTo>
                  <a:lnTo>
                    <a:pt x="10187" y="19589"/>
                  </a:lnTo>
                  <a:lnTo>
                    <a:pt x="10379" y="19485"/>
                  </a:lnTo>
                  <a:lnTo>
                    <a:pt x="10877" y="19485"/>
                  </a:lnTo>
                  <a:lnTo>
                    <a:pt x="11221" y="19312"/>
                  </a:lnTo>
                  <a:lnTo>
                    <a:pt x="11413" y="19173"/>
                  </a:lnTo>
                  <a:lnTo>
                    <a:pt x="11566" y="19069"/>
                  </a:lnTo>
                  <a:lnTo>
                    <a:pt x="12064" y="18722"/>
                  </a:lnTo>
                  <a:lnTo>
                    <a:pt x="12255" y="18306"/>
                  </a:lnTo>
                  <a:lnTo>
                    <a:pt x="12600" y="17856"/>
                  </a:lnTo>
                  <a:lnTo>
                    <a:pt x="12906" y="17439"/>
                  </a:lnTo>
                  <a:lnTo>
                    <a:pt x="13060" y="17162"/>
                  </a:lnTo>
                  <a:lnTo>
                    <a:pt x="13251" y="16989"/>
                  </a:lnTo>
                  <a:lnTo>
                    <a:pt x="13596" y="16885"/>
                  </a:lnTo>
                  <a:lnTo>
                    <a:pt x="13749" y="16711"/>
                  </a:lnTo>
                  <a:lnTo>
                    <a:pt x="14438" y="16711"/>
                  </a:lnTo>
                  <a:lnTo>
                    <a:pt x="14745" y="16885"/>
                  </a:lnTo>
                  <a:lnTo>
                    <a:pt x="14936" y="16885"/>
                  </a:lnTo>
                  <a:lnTo>
                    <a:pt x="15281" y="16573"/>
                  </a:lnTo>
                  <a:lnTo>
                    <a:pt x="15664" y="16295"/>
                  </a:lnTo>
                  <a:lnTo>
                    <a:pt x="15817" y="16122"/>
                  </a:lnTo>
                  <a:lnTo>
                    <a:pt x="16660" y="16122"/>
                  </a:lnTo>
                  <a:lnTo>
                    <a:pt x="16851" y="16018"/>
                  </a:lnTo>
                  <a:lnTo>
                    <a:pt x="16966" y="15845"/>
                  </a:lnTo>
                  <a:lnTo>
                    <a:pt x="17502" y="15429"/>
                  </a:lnTo>
                  <a:lnTo>
                    <a:pt x="17885" y="14978"/>
                  </a:lnTo>
                  <a:lnTo>
                    <a:pt x="17349" y="13591"/>
                  </a:lnTo>
                  <a:lnTo>
                    <a:pt x="17694" y="12378"/>
                  </a:lnTo>
                  <a:lnTo>
                    <a:pt x="17502" y="11823"/>
                  </a:lnTo>
                  <a:lnTo>
                    <a:pt x="17694" y="11511"/>
                  </a:lnTo>
                  <a:lnTo>
                    <a:pt x="17885" y="11407"/>
                  </a:lnTo>
                  <a:lnTo>
                    <a:pt x="18536" y="10956"/>
                  </a:lnTo>
                  <a:lnTo>
                    <a:pt x="18881" y="10817"/>
                  </a:lnTo>
                  <a:lnTo>
                    <a:pt x="19187" y="10540"/>
                  </a:lnTo>
                  <a:lnTo>
                    <a:pt x="19379" y="10228"/>
                  </a:lnTo>
                  <a:lnTo>
                    <a:pt x="19532" y="10089"/>
                  </a:lnTo>
                  <a:lnTo>
                    <a:pt x="19532" y="9673"/>
                  </a:lnTo>
                  <a:lnTo>
                    <a:pt x="19379" y="9396"/>
                  </a:lnTo>
                  <a:lnTo>
                    <a:pt x="19379" y="9084"/>
                  </a:lnTo>
                  <a:lnTo>
                    <a:pt x="19723" y="8217"/>
                  </a:lnTo>
                  <a:lnTo>
                    <a:pt x="20030" y="7662"/>
                  </a:lnTo>
                  <a:lnTo>
                    <a:pt x="20221" y="7350"/>
                  </a:lnTo>
                  <a:lnTo>
                    <a:pt x="20374" y="7246"/>
                  </a:lnTo>
                  <a:lnTo>
                    <a:pt x="20911" y="6900"/>
                  </a:lnTo>
                  <a:lnTo>
                    <a:pt x="21064" y="6796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62" name="Freeform 24"/>
            <p:cNvSpPr/>
            <p:nvPr/>
          </p:nvSpPr>
          <p:spPr>
            <a:xfrm>
              <a:off x="881099" y="854566"/>
              <a:ext cx="517797" cy="837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76" y="1425"/>
                  </a:moveTo>
                  <a:lnTo>
                    <a:pt x="20726" y="1425"/>
                  </a:lnTo>
                  <a:lnTo>
                    <a:pt x="20726" y="770"/>
                  </a:lnTo>
                  <a:lnTo>
                    <a:pt x="21288" y="193"/>
                  </a:lnTo>
                  <a:lnTo>
                    <a:pt x="19914" y="193"/>
                  </a:lnTo>
                  <a:lnTo>
                    <a:pt x="19602" y="308"/>
                  </a:lnTo>
                  <a:lnTo>
                    <a:pt x="18229" y="308"/>
                  </a:lnTo>
                  <a:lnTo>
                    <a:pt x="17168" y="0"/>
                  </a:lnTo>
                  <a:lnTo>
                    <a:pt x="16918" y="308"/>
                  </a:lnTo>
                  <a:lnTo>
                    <a:pt x="16606" y="655"/>
                  </a:lnTo>
                  <a:lnTo>
                    <a:pt x="16294" y="963"/>
                  </a:lnTo>
                  <a:lnTo>
                    <a:pt x="15732" y="1155"/>
                  </a:lnTo>
                  <a:lnTo>
                    <a:pt x="13547" y="1155"/>
                  </a:lnTo>
                  <a:lnTo>
                    <a:pt x="12173" y="1425"/>
                  </a:lnTo>
                  <a:lnTo>
                    <a:pt x="11050" y="963"/>
                  </a:lnTo>
                  <a:lnTo>
                    <a:pt x="10550" y="1425"/>
                  </a:lnTo>
                  <a:lnTo>
                    <a:pt x="10238" y="1925"/>
                  </a:lnTo>
                  <a:lnTo>
                    <a:pt x="9926" y="2541"/>
                  </a:lnTo>
                  <a:lnTo>
                    <a:pt x="9364" y="3003"/>
                  </a:lnTo>
                  <a:lnTo>
                    <a:pt x="9364" y="4312"/>
                  </a:lnTo>
                  <a:lnTo>
                    <a:pt x="8615" y="4466"/>
                  </a:lnTo>
                  <a:lnTo>
                    <a:pt x="7242" y="4620"/>
                  </a:lnTo>
                  <a:lnTo>
                    <a:pt x="6617" y="4620"/>
                  </a:lnTo>
                  <a:lnTo>
                    <a:pt x="6055" y="4928"/>
                  </a:lnTo>
                  <a:lnTo>
                    <a:pt x="5743" y="5121"/>
                  </a:lnTo>
                  <a:lnTo>
                    <a:pt x="5556" y="5121"/>
                  </a:lnTo>
                  <a:lnTo>
                    <a:pt x="5556" y="5583"/>
                  </a:lnTo>
                  <a:lnTo>
                    <a:pt x="4682" y="6276"/>
                  </a:lnTo>
                  <a:lnTo>
                    <a:pt x="4120" y="6545"/>
                  </a:lnTo>
                  <a:lnTo>
                    <a:pt x="3621" y="6738"/>
                  </a:lnTo>
                  <a:lnTo>
                    <a:pt x="2435" y="7046"/>
                  </a:lnTo>
                  <a:lnTo>
                    <a:pt x="1373" y="7508"/>
                  </a:lnTo>
                  <a:lnTo>
                    <a:pt x="749" y="7624"/>
                  </a:lnTo>
                  <a:lnTo>
                    <a:pt x="562" y="8009"/>
                  </a:lnTo>
                  <a:lnTo>
                    <a:pt x="0" y="8317"/>
                  </a:lnTo>
                  <a:lnTo>
                    <a:pt x="0" y="8625"/>
                  </a:lnTo>
                  <a:lnTo>
                    <a:pt x="312" y="8971"/>
                  </a:lnTo>
                  <a:lnTo>
                    <a:pt x="562" y="9433"/>
                  </a:lnTo>
                  <a:lnTo>
                    <a:pt x="1061" y="10396"/>
                  </a:lnTo>
                  <a:lnTo>
                    <a:pt x="1061" y="11204"/>
                  </a:lnTo>
                  <a:lnTo>
                    <a:pt x="749" y="11512"/>
                  </a:lnTo>
                  <a:lnTo>
                    <a:pt x="1061" y="11666"/>
                  </a:lnTo>
                  <a:lnTo>
                    <a:pt x="1373" y="11859"/>
                  </a:lnTo>
                  <a:lnTo>
                    <a:pt x="1373" y="12167"/>
                  </a:lnTo>
                  <a:lnTo>
                    <a:pt x="1061" y="12475"/>
                  </a:lnTo>
                  <a:lnTo>
                    <a:pt x="1061" y="12821"/>
                  </a:lnTo>
                  <a:lnTo>
                    <a:pt x="749" y="13129"/>
                  </a:lnTo>
                  <a:lnTo>
                    <a:pt x="749" y="13245"/>
                  </a:lnTo>
                  <a:lnTo>
                    <a:pt x="1061" y="13591"/>
                  </a:lnTo>
                  <a:lnTo>
                    <a:pt x="1623" y="14092"/>
                  </a:lnTo>
                  <a:lnTo>
                    <a:pt x="1935" y="14708"/>
                  </a:lnTo>
                  <a:lnTo>
                    <a:pt x="2435" y="15055"/>
                  </a:lnTo>
                  <a:lnTo>
                    <a:pt x="2747" y="15170"/>
                  </a:lnTo>
                  <a:lnTo>
                    <a:pt x="3871" y="15170"/>
                  </a:lnTo>
                  <a:lnTo>
                    <a:pt x="3871" y="15363"/>
                  </a:lnTo>
                  <a:lnTo>
                    <a:pt x="4370" y="15825"/>
                  </a:lnTo>
                  <a:lnTo>
                    <a:pt x="4994" y="16479"/>
                  </a:lnTo>
                  <a:lnTo>
                    <a:pt x="5244" y="16633"/>
                  </a:lnTo>
                  <a:lnTo>
                    <a:pt x="5556" y="16787"/>
                  </a:lnTo>
                  <a:lnTo>
                    <a:pt x="5743" y="16980"/>
                  </a:lnTo>
                  <a:lnTo>
                    <a:pt x="6368" y="17095"/>
                  </a:lnTo>
                  <a:lnTo>
                    <a:pt x="8303" y="17095"/>
                  </a:lnTo>
                  <a:lnTo>
                    <a:pt x="9364" y="17750"/>
                  </a:lnTo>
                  <a:lnTo>
                    <a:pt x="9676" y="18250"/>
                  </a:lnTo>
                  <a:lnTo>
                    <a:pt x="10550" y="19213"/>
                  </a:lnTo>
                  <a:lnTo>
                    <a:pt x="11050" y="19675"/>
                  </a:lnTo>
                  <a:lnTo>
                    <a:pt x="11612" y="19983"/>
                  </a:lnTo>
                  <a:lnTo>
                    <a:pt x="11924" y="19790"/>
                  </a:lnTo>
                  <a:lnTo>
                    <a:pt x="12423" y="19675"/>
                  </a:lnTo>
                  <a:lnTo>
                    <a:pt x="12673" y="19983"/>
                  </a:lnTo>
                  <a:lnTo>
                    <a:pt x="12985" y="20291"/>
                  </a:lnTo>
                  <a:lnTo>
                    <a:pt x="13547" y="20483"/>
                  </a:lnTo>
                  <a:lnTo>
                    <a:pt x="14046" y="20791"/>
                  </a:lnTo>
                  <a:lnTo>
                    <a:pt x="15232" y="20175"/>
                  </a:lnTo>
                  <a:lnTo>
                    <a:pt x="15732" y="20791"/>
                  </a:lnTo>
                  <a:lnTo>
                    <a:pt x="16294" y="20945"/>
                  </a:lnTo>
                  <a:lnTo>
                    <a:pt x="16606" y="21138"/>
                  </a:lnTo>
                  <a:lnTo>
                    <a:pt x="17168" y="21446"/>
                  </a:lnTo>
                  <a:lnTo>
                    <a:pt x="17667" y="21446"/>
                  </a:lnTo>
                  <a:lnTo>
                    <a:pt x="18229" y="21600"/>
                  </a:lnTo>
                  <a:lnTo>
                    <a:pt x="19040" y="21600"/>
                  </a:lnTo>
                  <a:lnTo>
                    <a:pt x="19040" y="21138"/>
                  </a:lnTo>
                  <a:lnTo>
                    <a:pt x="18853" y="20945"/>
                  </a:lnTo>
                  <a:lnTo>
                    <a:pt x="18541" y="20483"/>
                  </a:lnTo>
                  <a:lnTo>
                    <a:pt x="18229" y="20175"/>
                  </a:lnTo>
                  <a:lnTo>
                    <a:pt x="17979" y="19983"/>
                  </a:lnTo>
                  <a:lnTo>
                    <a:pt x="17979" y="19020"/>
                  </a:lnTo>
                  <a:lnTo>
                    <a:pt x="18229" y="18712"/>
                  </a:lnTo>
                  <a:lnTo>
                    <a:pt x="18229" y="18558"/>
                  </a:lnTo>
                  <a:lnTo>
                    <a:pt x="18541" y="18250"/>
                  </a:lnTo>
                  <a:lnTo>
                    <a:pt x="18229" y="17442"/>
                  </a:lnTo>
                  <a:lnTo>
                    <a:pt x="17979" y="16633"/>
                  </a:lnTo>
                  <a:lnTo>
                    <a:pt x="17979" y="15671"/>
                  </a:lnTo>
                  <a:lnTo>
                    <a:pt x="18229" y="15363"/>
                  </a:lnTo>
                  <a:lnTo>
                    <a:pt x="18541" y="15055"/>
                  </a:lnTo>
                  <a:lnTo>
                    <a:pt x="18541" y="14708"/>
                  </a:lnTo>
                  <a:lnTo>
                    <a:pt x="18853" y="14554"/>
                  </a:lnTo>
                  <a:lnTo>
                    <a:pt x="18541" y="14400"/>
                  </a:lnTo>
                  <a:lnTo>
                    <a:pt x="18541" y="14207"/>
                  </a:lnTo>
                  <a:lnTo>
                    <a:pt x="18229" y="14092"/>
                  </a:lnTo>
                  <a:lnTo>
                    <a:pt x="18229" y="13707"/>
                  </a:lnTo>
                  <a:lnTo>
                    <a:pt x="18541" y="13591"/>
                  </a:lnTo>
                  <a:lnTo>
                    <a:pt x="18853" y="13245"/>
                  </a:lnTo>
                  <a:lnTo>
                    <a:pt x="19040" y="12937"/>
                  </a:lnTo>
                  <a:lnTo>
                    <a:pt x="19353" y="12629"/>
                  </a:lnTo>
                  <a:lnTo>
                    <a:pt x="18541" y="9741"/>
                  </a:lnTo>
                  <a:lnTo>
                    <a:pt x="18541" y="9587"/>
                  </a:lnTo>
                  <a:lnTo>
                    <a:pt x="18853" y="9279"/>
                  </a:lnTo>
                  <a:lnTo>
                    <a:pt x="19353" y="8971"/>
                  </a:lnTo>
                  <a:lnTo>
                    <a:pt x="19914" y="8471"/>
                  </a:lnTo>
                  <a:lnTo>
                    <a:pt x="19914" y="8317"/>
                  </a:lnTo>
                  <a:lnTo>
                    <a:pt x="20227" y="8009"/>
                  </a:lnTo>
                  <a:lnTo>
                    <a:pt x="19602" y="7624"/>
                  </a:lnTo>
                  <a:lnTo>
                    <a:pt x="19353" y="7354"/>
                  </a:lnTo>
                  <a:lnTo>
                    <a:pt x="19353" y="6853"/>
                  </a:lnTo>
                  <a:lnTo>
                    <a:pt x="19602" y="6391"/>
                  </a:lnTo>
                  <a:lnTo>
                    <a:pt x="19914" y="6083"/>
                  </a:lnTo>
                  <a:lnTo>
                    <a:pt x="19914" y="5275"/>
                  </a:lnTo>
                  <a:lnTo>
                    <a:pt x="19602" y="4928"/>
                  </a:lnTo>
                  <a:lnTo>
                    <a:pt x="19353" y="4620"/>
                  </a:lnTo>
                  <a:lnTo>
                    <a:pt x="19353" y="3966"/>
                  </a:lnTo>
                  <a:lnTo>
                    <a:pt x="19602" y="3658"/>
                  </a:lnTo>
                  <a:lnTo>
                    <a:pt x="19914" y="3504"/>
                  </a:lnTo>
                  <a:lnTo>
                    <a:pt x="20227" y="3196"/>
                  </a:lnTo>
                  <a:lnTo>
                    <a:pt x="20726" y="2695"/>
                  </a:lnTo>
                  <a:lnTo>
                    <a:pt x="21288" y="2387"/>
                  </a:lnTo>
                  <a:lnTo>
                    <a:pt x="21600" y="2041"/>
                  </a:lnTo>
                  <a:lnTo>
                    <a:pt x="20976" y="1425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63" name="Freeform 25"/>
            <p:cNvSpPr/>
            <p:nvPr/>
          </p:nvSpPr>
          <p:spPr>
            <a:xfrm>
              <a:off x="1312313" y="737016"/>
              <a:ext cx="543261" cy="101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0" y="0"/>
                  </a:moveTo>
                  <a:lnTo>
                    <a:pt x="15180" y="96"/>
                  </a:lnTo>
                  <a:lnTo>
                    <a:pt x="13860" y="96"/>
                  </a:lnTo>
                  <a:lnTo>
                    <a:pt x="13620" y="255"/>
                  </a:lnTo>
                  <a:lnTo>
                    <a:pt x="13020" y="510"/>
                  </a:lnTo>
                  <a:lnTo>
                    <a:pt x="12480" y="798"/>
                  </a:lnTo>
                  <a:lnTo>
                    <a:pt x="12180" y="798"/>
                  </a:lnTo>
                  <a:lnTo>
                    <a:pt x="11700" y="638"/>
                  </a:lnTo>
                  <a:lnTo>
                    <a:pt x="10620" y="638"/>
                  </a:lnTo>
                  <a:lnTo>
                    <a:pt x="10380" y="798"/>
                  </a:lnTo>
                  <a:lnTo>
                    <a:pt x="9840" y="893"/>
                  </a:lnTo>
                  <a:lnTo>
                    <a:pt x="9540" y="1053"/>
                  </a:lnTo>
                  <a:lnTo>
                    <a:pt x="9300" y="1308"/>
                  </a:lnTo>
                  <a:lnTo>
                    <a:pt x="8820" y="1691"/>
                  </a:lnTo>
                  <a:lnTo>
                    <a:pt x="8280" y="2106"/>
                  </a:lnTo>
                  <a:lnTo>
                    <a:pt x="7980" y="2489"/>
                  </a:lnTo>
                  <a:lnTo>
                    <a:pt x="7200" y="2808"/>
                  </a:lnTo>
                  <a:lnTo>
                    <a:pt x="6960" y="2903"/>
                  </a:lnTo>
                  <a:lnTo>
                    <a:pt x="6660" y="3031"/>
                  </a:lnTo>
                  <a:lnTo>
                    <a:pt x="6120" y="3191"/>
                  </a:lnTo>
                  <a:lnTo>
                    <a:pt x="5340" y="3191"/>
                  </a:lnTo>
                  <a:lnTo>
                    <a:pt x="5040" y="3286"/>
                  </a:lnTo>
                  <a:lnTo>
                    <a:pt x="4200" y="3446"/>
                  </a:lnTo>
                  <a:lnTo>
                    <a:pt x="3480" y="3701"/>
                  </a:lnTo>
                  <a:lnTo>
                    <a:pt x="3180" y="3829"/>
                  </a:lnTo>
                  <a:lnTo>
                    <a:pt x="2880" y="3829"/>
                  </a:lnTo>
                  <a:lnTo>
                    <a:pt x="3480" y="4339"/>
                  </a:lnTo>
                  <a:lnTo>
                    <a:pt x="3180" y="4626"/>
                  </a:lnTo>
                  <a:lnTo>
                    <a:pt x="2640" y="4882"/>
                  </a:lnTo>
                  <a:lnTo>
                    <a:pt x="2160" y="5296"/>
                  </a:lnTo>
                  <a:lnTo>
                    <a:pt x="1860" y="5552"/>
                  </a:lnTo>
                  <a:lnTo>
                    <a:pt x="1560" y="5679"/>
                  </a:lnTo>
                  <a:lnTo>
                    <a:pt x="1320" y="5934"/>
                  </a:lnTo>
                  <a:lnTo>
                    <a:pt x="1320" y="6477"/>
                  </a:lnTo>
                  <a:lnTo>
                    <a:pt x="1560" y="6732"/>
                  </a:lnTo>
                  <a:lnTo>
                    <a:pt x="1860" y="7019"/>
                  </a:lnTo>
                  <a:lnTo>
                    <a:pt x="1860" y="7689"/>
                  </a:lnTo>
                  <a:lnTo>
                    <a:pt x="1560" y="7944"/>
                  </a:lnTo>
                  <a:lnTo>
                    <a:pt x="1320" y="8327"/>
                  </a:lnTo>
                  <a:lnTo>
                    <a:pt x="1320" y="8742"/>
                  </a:lnTo>
                  <a:lnTo>
                    <a:pt x="1560" y="8965"/>
                  </a:lnTo>
                  <a:lnTo>
                    <a:pt x="2160" y="9284"/>
                  </a:lnTo>
                  <a:lnTo>
                    <a:pt x="1860" y="9540"/>
                  </a:lnTo>
                  <a:lnTo>
                    <a:pt x="1860" y="9667"/>
                  </a:lnTo>
                  <a:lnTo>
                    <a:pt x="1320" y="10082"/>
                  </a:lnTo>
                  <a:lnTo>
                    <a:pt x="840" y="10337"/>
                  </a:lnTo>
                  <a:lnTo>
                    <a:pt x="540" y="10593"/>
                  </a:lnTo>
                  <a:lnTo>
                    <a:pt x="540" y="10720"/>
                  </a:lnTo>
                  <a:lnTo>
                    <a:pt x="1320" y="13113"/>
                  </a:lnTo>
                  <a:lnTo>
                    <a:pt x="1020" y="13368"/>
                  </a:lnTo>
                  <a:lnTo>
                    <a:pt x="840" y="13624"/>
                  </a:lnTo>
                  <a:lnTo>
                    <a:pt x="540" y="13911"/>
                  </a:lnTo>
                  <a:lnTo>
                    <a:pt x="240" y="14006"/>
                  </a:lnTo>
                  <a:lnTo>
                    <a:pt x="240" y="14326"/>
                  </a:lnTo>
                  <a:lnTo>
                    <a:pt x="540" y="14421"/>
                  </a:lnTo>
                  <a:lnTo>
                    <a:pt x="540" y="14581"/>
                  </a:lnTo>
                  <a:lnTo>
                    <a:pt x="840" y="14708"/>
                  </a:lnTo>
                  <a:lnTo>
                    <a:pt x="540" y="14836"/>
                  </a:lnTo>
                  <a:lnTo>
                    <a:pt x="540" y="15123"/>
                  </a:lnTo>
                  <a:lnTo>
                    <a:pt x="240" y="15378"/>
                  </a:lnTo>
                  <a:lnTo>
                    <a:pt x="0" y="15634"/>
                  </a:lnTo>
                  <a:lnTo>
                    <a:pt x="0" y="16431"/>
                  </a:lnTo>
                  <a:lnTo>
                    <a:pt x="240" y="17101"/>
                  </a:lnTo>
                  <a:lnTo>
                    <a:pt x="540" y="17771"/>
                  </a:lnTo>
                  <a:lnTo>
                    <a:pt x="240" y="18027"/>
                  </a:lnTo>
                  <a:lnTo>
                    <a:pt x="240" y="18154"/>
                  </a:lnTo>
                  <a:lnTo>
                    <a:pt x="0" y="18409"/>
                  </a:lnTo>
                  <a:lnTo>
                    <a:pt x="0" y="19207"/>
                  </a:lnTo>
                  <a:lnTo>
                    <a:pt x="240" y="19367"/>
                  </a:lnTo>
                  <a:lnTo>
                    <a:pt x="540" y="19622"/>
                  </a:lnTo>
                  <a:lnTo>
                    <a:pt x="840" y="20005"/>
                  </a:lnTo>
                  <a:lnTo>
                    <a:pt x="1020" y="20164"/>
                  </a:lnTo>
                  <a:lnTo>
                    <a:pt x="1020" y="20547"/>
                  </a:lnTo>
                  <a:lnTo>
                    <a:pt x="1860" y="20547"/>
                  </a:lnTo>
                  <a:lnTo>
                    <a:pt x="2400" y="20419"/>
                  </a:lnTo>
                  <a:lnTo>
                    <a:pt x="3180" y="21058"/>
                  </a:lnTo>
                  <a:lnTo>
                    <a:pt x="3480" y="21345"/>
                  </a:lnTo>
                  <a:lnTo>
                    <a:pt x="4020" y="21600"/>
                  </a:lnTo>
                  <a:lnTo>
                    <a:pt x="4200" y="21345"/>
                  </a:lnTo>
                  <a:lnTo>
                    <a:pt x="4200" y="20547"/>
                  </a:lnTo>
                  <a:lnTo>
                    <a:pt x="5640" y="20547"/>
                  </a:lnTo>
                  <a:lnTo>
                    <a:pt x="5820" y="20419"/>
                  </a:lnTo>
                  <a:lnTo>
                    <a:pt x="6120" y="20260"/>
                  </a:lnTo>
                  <a:lnTo>
                    <a:pt x="6660" y="20164"/>
                  </a:lnTo>
                  <a:lnTo>
                    <a:pt x="7200" y="20164"/>
                  </a:lnTo>
                  <a:lnTo>
                    <a:pt x="7200" y="20419"/>
                  </a:lnTo>
                  <a:lnTo>
                    <a:pt x="7380" y="20675"/>
                  </a:lnTo>
                  <a:lnTo>
                    <a:pt x="7380" y="20802"/>
                  </a:lnTo>
                  <a:lnTo>
                    <a:pt x="8520" y="20802"/>
                  </a:lnTo>
                  <a:lnTo>
                    <a:pt x="8820" y="20675"/>
                  </a:lnTo>
                  <a:lnTo>
                    <a:pt x="8820" y="20547"/>
                  </a:lnTo>
                  <a:lnTo>
                    <a:pt x="9000" y="20547"/>
                  </a:lnTo>
                  <a:lnTo>
                    <a:pt x="10620" y="20802"/>
                  </a:lnTo>
                  <a:lnTo>
                    <a:pt x="11700" y="20675"/>
                  </a:lnTo>
                  <a:lnTo>
                    <a:pt x="12480" y="20547"/>
                  </a:lnTo>
                  <a:lnTo>
                    <a:pt x="13320" y="20260"/>
                  </a:lnTo>
                  <a:lnTo>
                    <a:pt x="14100" y="20005"/>
                  </a:lnTo>
                  <a:lnTo>
                    <a:pt x="14100" y="19622"/>
                  </a:lnTo>
                  <a:lnTo>
                    <a:pt x="14940" y="18409"/>
                  </a:lnTo>
                  <a:lnTo>
                    <a:pt x="14940" y="16814"/>
                  </a:lnTo>
                  <a:lnTo>
                    <a:pt x="15180" y="16559"/>
                  </a:lnTo>
                  <a:lnTo>
                    <a:pt x="15480" y="16304"/>
                  </a:lnTo>
                  <a:lnTo>
                    <a:pt x="15960" y="16017"/>
                  </a:lnTo>
                  <a:lnTo>
                    <a:pt x="16500" y="15634"/>
                  </a:lnTo>
                  <a:lnTo>
                    <a:pt x="16800" y="15378"/>
                  </a:lnTo>
                  <a:lnTo>
                    <a:pt x="17280" y="15219"/>
                  </a:lnTo>
                  <a:lnTo>
                    <a:pt x="17820" y="15123"/>
                  </a:lnTo>
                  <a:lnTo>
                    <a:pt x="18420" y="14964"/>
                  </a:lnTo>
                  <a:lnTo>
                    <a:pt x="18660" y="15123"/>
                  </a:lnTo>
                  <a:lnTo>
                    <a:pt x="19140" y="15123"/>
                  </a:lnTo>
                  <a:lnTo>
                    <a:pt x="19680" y="15219"/>
                  </a:lnTo>
                  <a:lnTo>
                    <a:pt x="21000" y="15219"/>
                  </a:lnTo>
                  <a:lnTo>
                    <a:pt x="21300" y="14964"/>
                  </a:lnTo>
                  <a:lnTo>
                    <a:pt x="21300" y="13273"/>
                  </a:lnTo>
                  <a:lnTo>
                    <a:pt x="21000" y="12986"/>
                  </a:lnTo>
                  <a:lnTo>
                    <a:pt x="21000" y="12475"/>
                  </a:lnTo>
                  <a:lnTo>
                    <a:pt x="20760" y="12316"/>
                  </a:lnTo>
                  <a:lnTo>
                    <a:pt x="20760" y="12188"/>
                  </a:lnTo>
                  <a:lnTo>
                    <a:pt x="20280" y="12060"/>
                  </a:lnTo>
                  <a:lnTo>
                    <a:pt x="19680" y="11773"/>
                  </a:lnTo>
                  <a:lnTo>
                    <a:pt x="19680" y="11390"/>
                  </a:lnTo>
                  <a:lnTo>
                    <a:pt x="21000" y="11390"/>
                  </a:lnTo>
                  <a:lnTo>
                    <a:pt x="21000" y="11135"/>
                  </a:lnTo>
                  <a:lnTo>
                    <a:pt x="20460" y="10880"/>
                  </a:lnTo>
                  <a:lnTo>
                    <a:pt x="20460" y="10593"/>
                  </a:lnTo>
                  <a:lnTo>
                    <a:pt x="21000" y="10593"/>
                  </a:lnTo>
                  <a:lnTo>
                    <a:pt x="21300" y="10465"/>
                  </a:lnTo>
                  <a:lnTo>
                    <a:pt x="21300" y="10337"/>
                  </a:lnTo>
                  <a:lnTo>
                    <a:pt x="21600" y="10178"/>
                  </a:lnTo>
                  <a:lnTo>
                    <a:pt x="21300" y="10178"/>
                  </a:lnTo>
                  <a:lnTo>
                    <a:pt x="21000" y="9923"/>
                  </a:lnTo>
                  <a:lnTo>
                    <a:pt x="20460" y="9923"/>
                  </a:lnTo>
                  <a:lnTo>
                    <a:pt x="20760" y="9795"/>
                  </a:lnTo>
                  <a:lnTo>
                    <a:pt x="21000" y="9667"/>
                  </a:lnTo>
                  <a:lnTo>
                    <a:pt x="21300" y="9540"/>
                  </a:lnTo>
                  <a:lnTo>
                    <a:pt x="21300" y="9125"/>
                  </a:lnTo>
                  <a:lnTo>
                    <a:pt x="20760" y="8870"/>
                  </a:lnTo>
                  <a:lnTo>
                    <a:pt x="19980" y="8646"/>
                  </a:lnTo>
                  <a:lnTo>
                    <a:pt x="19440" y="8072"/>
                  </a:lnTo>
                  <a:lnTo>
                    <a:pt x="19140" y="7689"/>
                  </a:lnTo>
                  <a:lnTo>
                    <a:pt x="18840" y="7274"/>
                  </a:lnTo>
                  <a:lnTo>
                    <a:pt x="18840" y="6477"/>
                  </a:lnTo>
                  <a:lnTo>
                    <a:pt x="19140" y="6349"/>
                  </a:lnTo>
                  <a:lnTo>
                    <a:pt x="19440" y="6349"/>
                  </a:lnTo>
                  <a:lnTo>
                    <a:pt x="19680" y="6222"/>
                  </a:lnTo>
                  <a:lnTo>
                    <a:pt x="19980" y="6094"/>
                  </a:lnTo>
                  <a:lnTo>
                    <a:pt x="20280" y="6094"/>
                  </a:lnTo>
                  <a:lnTo>
                    <a:pt x="20280" y="5934"/>
                  </a:lnTo>
                  <a:lnTo>
                    <a:pt x="20460" y="5679"/>
                  </a:lnTo>
                  <a:lnTo>
                    <a:pt x="20460" y="4339"/>
                  </a:lnTo>
                  <a:lnTo>
                    <a:pt x="20280" y="4084"/>
                  </a:lnTo>
                  <a:lnTo>
                    <a:pt x="19980" y="3924"/>
                  </a:lnTo>
                  <a:lnTo>
                    <a:pt x="19440" y="3924"/>
                  </a:lnTo>
                  <a:lnTo>
                    <a:pt x="18840" y="4243"/>
                  </a:lnTo>
                  <a:lnTo>
                    <a:pt x="17820" y="3701"/>
                  </a:lnTo>
                  <a:lnTo>
                    <a:pt x="16800" y="3191"/>
                  </a:lnTo>
                  <a:lnTo>
                    <a:pt x="15660" y="2808"/>
                  </a:lnTo>
                  <a:lnTo>
                    <a:pt x="15180" y="2106"/>
                  </a:lnTo>
                  <a:lnTo>
                    <a:pt x="15960" y="1691"/>
                  </a:lnTo>
                  <a:lnTo>
                    <a:pt x="15660" y="1436"/>
                  </a:lnTo>
                  <a:lnTo>
                    <a:pt x="15480" y="1181"/>
                  </a:lnTo>
                  <a:lnTo>
                    <a:pt x="15180" y="893"/>
                  </a:lnTo>
                  <a:lnTo>
                    <a:pt x="15180" y="510"/>
                  </a:lnTo>
                  <a:lnTo>
                    <a:pt x="15480" y="383"/>
                  </a:lnTo>
                  <a:lnTo>
                    <a:pt x="15480" y="0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64" name="Freeform 26"/>
            <p:cNvSpPr/>
            <p:nvPr/>
          </p:nvSpPr>
          <p:spPr>
            <a:xfrm>
              <a:off x="2398835" y="1412459"/>
              <a:ext cx="1354756" cy="74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" y="14327"/>
                  </a:moveTo>
                  <a:lnTo>
                    <a:pt x="408" y="14327"/>
                  </a:lnTo>
                  <a:lnTo>
                    <a:pt x="1055" y="13979"/>
                  </a:lnTo>
                  <a:lnTo>
                    <a:pt x="1151" y="13979"/>
                  </a:lnTo>
                  <a:lnTo>
                    <a:pt x="1271" y="14153"/>
                  </a:lnTo>
                  <a:lnTo>
                    <a:pt x="1390" y="14502"/>
                  </a:lnTo>
                  <a:lnTo>
                    <a:pt x="1486" y="14719"/>
                  </a:lnTo>
                  <a:lnTo>
                    <a:pt x="1486" y="15242"/>
                  </a:lnTo>
                  <a:lnTo>
                    <a:pt x="2253" y="15242"/>
                  </a:lnTo>
                  <a:lnTo>
                    <a:pt x="2541" y="15416"/>
                  </a:lnTo>
                  <a:lnTo>
                    <a:pt x="2877" y="15590"/>
                  </a:lnTo>
                  <a:lnTo>
                    <a:pt x="3188" y="15590"/>
                  </a:lnTo>
                  <a:lnTo>
                    <a:pt x="3404" y="15416"/>
                  </a:lnTo>
                  <a:lnTo>
                    <a:pt x="3932" y="15068"/>
                  </a:lnTo>
                  <a:lnTo>
                    <a:pt x="4579" y="14719"/>
                  </a:lnTo>
                  <a:lnTo>
                    <a:pt x="5442" y="14719"/>
                  </a:lnTo>
                  <a:lnTo>
                    <a:pt x="5610" y="15068"/>
                  </a:lnTo>
                  <a:lnTo>
                    <a:pt x="5850" y="15242"/>
                  </a:lnTo>
                  <a:lnTo>
                    <a:pt x="6257" y="15242"/>
                  </a:lnTo>
                  <a:lnTo>
                    <a:pt x="6377" y="14850"/>
                  </a:lnTo>
                  <a:lnTo>
                    <a:pt x="6473" y="14502"/>
                  </a:lnTo>
                  <a:lnTo>
                    <a:pt x="6593" y="14502"/>
                  </a:lnTo>
                  <a:lnTo>
                    <a:pt x="6713" y="14327"/>
                  </a:lnTo>
                  <a:lnTo>
                    <a:pt x="6832" y="14502"/>
                  </a:lnTo>
                  <a:lnTo>
                    <a:pt x="7000" y="14502"/>
                  </a:lnTo>
                  <a:lnTo>
                    <a:pt x="7120" y="14719"/>
                  </a:lnTo>
                  <a:lnTo>
                    <a:pt x="7240" y="14719"/>
                  </a:lnTo>
                  <a:lnTo>
                    <a:pt x="7336" y="15068"/>
                  </a:lnTo>
                  <a:lnTo>
                    <a:pt x="7456" y="15242"/>
                  </a:lnTo>
                  <a:lnTo>
                    <a:pt x="7456" y="16156"/>
                  </a:lnTo>
                  <a:lnTo>
                    <a:pt x="7767" y="16156"/>
                  </a:lnTo>
                  <a:lnTo>
                    <a:pt x="8103" y="15939"/>
                  </a:lnTo>
                  <a:lnTo>
                    <a:pt x="8295" y="15939"/>
                  </a:lnTo>
                  <a:lnTo>
                    <a:pt x="8630" y="15808"/>
                  </a:lnTo>
                  <a:lnTo>
                    <a:pt x="9158" y="15808"/>
                  </a:lnTo>
                  <a:lnTo>
                    <a:pt x="9038" y="16897"/>
                  </a:lnTo>
                  <a:lnTo>
                    <a:pt x="9158" y="16505"/>
                  </a:lnTo>
                  <a:lnTo>
                    <a:pt x="9374" y="16331"/>
                  </a:lnTo>
                  <a:lnTo>
                    <a:pt x="9446" y="16156"/>
                  </a:lnTo>
                  <a:lnTo>
                    <a:pt x="9661" y="16156"/>
                  </a:lnTo>
                  <a:lnTo>
                    <a:pt x="10021" y="16331"/>
                  </a:lnTo>
                  <a:lnTo>
                    <a:pt x="10189" y="16331"/>
                  </a:lnTo>
                  <a:lnTo>
                    <a:pt x="10309" y="16156"/>
                  </a:lnTo>
                  <a:lnTo>
                    <a:pt x="10309" y="16679"/>
                  </a:lnTo>
                  <a:lnTo>
                    <a:pt x="10189" y="16897"/>
                  </a:lnTo>
                  <a:lnTo>
                    <a:pt x="10189" y="18116"/>
                  </a:lnTo>
                  <a:lnTo>
                    <a:pt x="10309" y="18334"/>
                  </a:lnTo>
                  <a:lnTo>
                    <a:pt x="10428" y="18682"/>
                  </a:lnTo>
                  <a:lnTo>
                    <a:pt x="10644" y="19205"/>
                  </a:lnTo>
                  <a:lnTo>
                    <a:pt x="10716" y="19553"/>
                  </a:lnTo>
                  <a:lnTo>
                    <a:pt x="10716" y="19945"/>
                  </a:lnTo>
                  <a:lnTo>
                    <a:pt x="10644" y="20642"/>
                  </a:lnTo>
                  <a:lnTo>
                    <a:pt x="10836" y="20860"/>
                  </a:lnTo>
                  <a:lnTo>
                    <a:pt x="11699" y="20860"/>
                  </a:lnTo>
                  <a:lnTo>
                    <a:pt x="11699" y="21034"/>
                  </a:lnTo>
                  <a:lnTo>
                    <a:pt x="11819" y="21208"/>
                  </a:lnTo>
                  <a:lnTo>
                    <a:pt x="11915" y="21382"/>
                  </a:lnTo>
                  <a:lnTo>
                    <a:pt x="11987" y="21600"/>
                  </a:lnTo>
                  <a:lnTo>
                    <a:pt x="12226" y="21600"/>
                  </a:lnTo>
                  <a:lnTo>
                    <a:pt x="12442" y="21208"/>
                  </a:lnTo>
                  <a:lnTo>
                    <a:pt x="12562" y="20860"/>
                  </a:lnTo>
                  <a:lnTo>
                    <a:pt x="12850" y="19945"/>
                  </a:lnTo>
                  <a:lnTo>
                    <a:pt x="12970" y="20076"/>
                  </a:lnTo>
                  <a:lnTo>
                    <a:pt x="13089" y="20294"/>
                  </a:lnTo>
                  <a:lnTo>
                    <a:pt x="13281" y="20860"/>
                  </a:lnTo>
                  <a:lnTo>
                    <a:pt x="14240" y="20860"/>
                  </a:lnTo>
                  <a:lnTo>
                    <a:pt x="14360" y="20642"/>
                  </a:lnTo>
                  <a:lnTo>
                    <a:pt x="14552" y="20642"/>
                  </a:lnTo>
                  <a:lnTo>
                    <a:pt x="14552" y="20511"/>
                  </a:lnTo>
                  <a:lnTo>
                    <a:pt x="14768" y="20076"/>
                  </a:lnTo>
                  <a:lnTo>
                    <a:pt x="14887" y="19771"/>
                  </a:lnTo>
                  <a:lnTo>
                    <a:pt x="14887" y="19423"/>
                  </a:lnTo>
                  <a:lnTo>
                    <a:pt x="15007" y="18856"/>
                  </a:lnTo>
                  <a:lnTo>
                    <a:pt x="15223" y="18682"/>
                  </a:lnTo>
                  <a:lnTo>
                    <a:pt x="15295" y="18465"/>
                  </a:lnTo>
                  <a:lnTo>
                    <a:pt x="15415" y="18334"/>
                  </a:lnTo>
                  <a:lnTo>
                    <a:pt x="15870" y="18682"/>
                  </a:lnTo>
                  <a:lnTo>
                    <a:pt x="16278" y="17898"/>
                  </a:lnTo>
                  <a:lnTo>
                    <a:pt x="16494" y="17768"/>
                  </a:lnTo>
                  <a:lnTo>
                    <a:pt x="16566" y="17594"/>
                  </a:lnTo>
                  <a:lnTo>
                    <a:pt x="17213" y="17594"/>
                  </a:lnTo>
                  <a:lnTo>
                    <a:pt x="17429" y="17376"/>
                  </a:lnTo>
                  <a:lnTo>
                    <a:pt x="17549" y="17245"/>
                  </a:lnTo>
                  <a:lnTo>
                    <a:pt x="17668" y="16897"/>
                  </a:lnTo>
                  <a:lnTo>
                    <a:pt x="17764" y="16156"/>
                  </a:lnTo>
                  <a:lnTo>
                    <a:pt x="17860" y="15808"/>
                  </a:lnTo>
                  <a:lnTo>
                    <a:pt x="17956" y="15590"/>
                  </a:lnTo>
                  <a:lnTo>
                    <a:pt x="18412" y="15808"/>
                  </a:lnTo>
                  <a:lnTo>
                    <a:pt x="18603" y="15590"/>
                  </a:lnTo>
                  <a:lnTo>
                    <a:pt x="18819" y="15416"/>
                  </a:lnTo>
                  <a:lnTo>
                    <a:pt x="19059" y="15068"/>
                  </a:lnTo>
                  <a:lnTo>
                    <a:pt x="19131" y="14850"/>
                  </a:lnTo>
                  <a:lnTo>
                    <a:pt x="19251" y="14502"/>
                  </a:lnTo>
                  <a:lnTo>
                    <a:pt x="19347" y="13979"/>
                  </a:lnTo>
                  <a:lnTo>
                    <a:pt x="19347" y="13631"/>
                  </a:lnTo>
                  <a:lnTo>
                    <a:pt x="19466" y="13195"/>
                  </a:lnTo>
                  <a:lnTo>
                    <a:pt x="19347" y="12673"/>
                  </a:lnTo>
                  <a:lnTo>
                    <a:pt x="19347" y="12324"/>
                  </a:lnTo>
                  <a:lnTo>
                    <a:pt x="19251" y="11802"/>
                  </a:lnTo>
                  <a:lnTo>
                    <a:pt x="19131" y="11453"/>
                  </a:lnTo>
                  <a:lnTo>
                    <a:pt x="19131" y="10539"/>
                  </a:lnTo>
                  <a:lnTo>
                    <a:pt x="19251" y="10365"/>
                  </a:lnTo>
                  <a:lnTo>
                    <a:pt x="19586" y="10147"/>
                  </a:lnTo>
                  <a:lnTo>
                    <a:pt x="19874" y="9798"/>
                  </a:lnTo>
                  <a:lnTo>
                    <a:pt x="20210" y="9624"/>
                  </a:lnTo>
                  <a:lnTo>
                    <a:pt x="20737" y="8927"/>
                  </a:lnTo>
                  <a:lnTo>
                    <a:pt x="20521" y="8535"/>
                  </a:lnTo>
                  <a:lnTo>
                    <a:pt x="20090" y="8361"/>
                  </a:lnTo>
                  <a:lnTo>
                    <a:pt x="19994" y="8187"/>
                  </a:lnTo>
                  <a:lnTo>
                    <a:pt x="19754" y="7969"/>
                  </a:lnTo>
                  <a:lnTo>
                    <a:pt x="19682" y="7621"/>
                  </a:lnTo>
                  <a:lnTo>
                    <a:pt x="19682" y="7273"/>
                  </a:lnTo>
                  <a:lnTo>
                    <a:pt x="19754" y="7098"/>
                  </a:lnTo>
                  <a:lnTo>
                    <a:pt x="19994" y="6881"/>
                  </a:lnTo>
                  <a:lnTo>
                    <a:pt x="20953" y="7273"/>
                  </a:lnTo>
                  <a:lnTo>
                    <a:pt x="21145" y="7273"/>
                  </a:lnTo>
                  <a:lnTo>
                    <a:pt x="21145" y="7098"/>
                  </a:lnTo>
                  <a:lnTo>
                    <a:pt x="21384" y="6750"/>
                  </a:lnTo>
                  <a:lnTo>
                    <a:pt x="21480" y="6184"/>
                  </a:lnTo>
                  <a:lnTo>
                    <a:pt x="21600" y="5792"/>
                  </a:lnTo>
                  <a:lnTo>
                    <a:pt x="21600" y="5661"/>
                  </a:lnTo>
                  <a:lnTo>
                    <a:pt x="21049" y="4921"/>
                  </a:lnTo>
                  <a:lnTo>
                    <a:pt x="20857" y="4921"/>
                  </a:lnTo>
                  <a:lnTo>
                    <a:pt x="20737" y="5095"/>
                  </a:lnTo>
                  <a:lnTo>
                    <a:pt x="20521" y="5226"/>
                  </a:lnTo>
                  <a:lnTo>
                    <a:pt x="20329" y="5661"/>
                  </a:lnTo>
                  <a:lnTo>
                    <a:pt x="20090" y="6010"/>
                  </a:lnTo>
                  <a:lnTo>
                    <a:pt x="19874" y="5661"/>
                  </a:lnTo>
                  <a:lnTo>
                    <a:pt x="19586" y="5444"/>
                  </a:lnTo>
                  <a:lnTo>
                    <a:pt x="19131" y="5095"/>
                  </a:lnTo>
                  <a:lnTo>
                    <a:pt x="18819" y="4703"/>
                  </a:lnTo>
                  <a:lnTo>
                    <a:pt x="18723" y="4573"/>
                  </a:lnTo>
                  <a:lnTo>
                    <a:pt x="18723" y="4355"/>
                  </a:lnTo>
                  <a:lnTo>
                    <a:pt x="18603" y="4224"/>
                  </a:lnTo>
                  <a:lnTo>
                    <a:pt x="18603" y="3832"/>
                  </a:lnTo>
                  <a:lnTo>
                    <a:pt x="18483" y="3484"/>
                  </a:lnTo>
                  <a:lnTo>
                    <a:pt x="18483" y="3266"/>
                  </a:lnTo>
                  <a:lnTo>
                    <a:pt x="18196" y="3135"/>
                  </a:lnTo>
                  <a:lnTo>
                    <a:pt x="17860" y="3135"/>
                  </a:lnTo>
                  <a:lnTo>
                    <a:pt x="17764" y="2918"/>
                  </a:lnTo>
                  <a:lnTo>
                    <a:pt x="17668" y="2744"/>
                  </a:lnTo>
                  <a:lnTo>
                    <a:pt x="17549" y="2395"/>
                  </a:lnTo>
                  <a:lnTo>
                    <a:pt x="17549" y="2177"/>
                  </a:lnTo>
                  <a:lnTo>
                    <a:pt x="17429" y="2047"/>
                  </a:lnTo>
                  <a:lnTo>
                    <a:pt x="17141" y="1655"/>
                  </a:lnTo>
                  <a:lnTo>
                    <a:pt x="16805" y="1306"/>
                  </a:lnTo>
                  <a:lnTo>
                    <a:pt x="16494" y="1089"/>
                  </a:lnTo>
                  <a:lnTo>
                    <a:pt x="16158" y="566"/>
                  </a:lnTo>
                  <a:lnTo>
                    <a:pt x="15942" y="392"/>
                  </a:lnTo>
                  <a:lnTo>
                    <a:pt x="15870" y="218"/>
                  </a:lnTo>
                  <a:lnTo>
                    <a:pt x="15750" y="0"/>
                  </a:lnTo>
                  <a:lnTo>
                    <a:pt x="15631" y="218"/>
                  </a:lnTo>
                  <a:lnTo>
                    <a:pt x="15631" y="392"/>
                  </a:lnTo>
                  <a:lnTo>
                    <a:pt x="15535" y="566"/>
                  </a:lnTo>
                  <a:lnTo>
                    <a:pt x="15415" y="740"/>
                  </a:lnTo>
                  <a:lnTo>
                    <a:pt x="15870" y="4355"/>
                  </a:lnTo>
                  <a:lnTo>
                    <a:pt x="14552" y="4921"/>
                  </a:lnTo>
                  <a:lnTo>
                    <a:pt x="14360" y="4703"/>
                  </a:lnTo>
                  <a:lnTo>
                    <a:pt x="14240" y="4573"/>
                  </a:lnTo>
                  <a:lnTo>
                    <a:pt x="14144" y="4355"/>
                  </a:lnTo>
                  <a:lnTo>
                    <a:pt x="14024" y="4006"/>
                  </a:lnTo>
                  <a:lnTo>
                    <a:pt x="13833" y="3484"/>
                  </a:lnTo>
                  <a:lnTo>
                    <a:pt x="13713" y="3266"/>
                  </a:lnTo>
                  <a:lnTo>
                    <a:pt x="13209" y="3266"/>
                  </a:lnTo>
                  <a:lnTo>
                    <a:pt x="12970" y="3484"/>
                  </a:lnTo>
                  <a:lnTo>
                    <a:pt x="12754" y="3832"/>
                  </a:lnTo>
                  <a:lnTo>
                    <a:pt x="12634" y="4006"/>
                  </a:lnTo>
                  <a:lnTo>
                    <a:pt x="12442" y="4355"/>
                  </a:lnTo>
                  <a:lnTo>
                    <a:pt x="12346" y="4921"/>
                  </a:lnTo>
                  <a:lnTo>
                    <a:pt x="12346" y="5226"/>
                  </a:lnTo>
                  <a:lnTo>
                    <a:pt x="11699" y="5226"/>
                  </a:lnTo>
                  <a:lnTo>
                    <a:pt x="11483" y="5444"/>
                  </a:lnTo>
                  <a:lnTo>
                    <a:pt x="11291" y="5444"/>
                  </a:lnTo>
                  <a:lnTo>
                    <a:pt x="11052" y="5661"/>
                  </a:lnTo>
                  <a:lnTo>
                    <a:pt x="10956" y="4921"/>
                  </a:lnTo>
                  <a:lnTo>
                    <a:pt x="10716" y="4573"/>
                  </a:lnTo>
                  <a:lnTo>
                    <a:pt x="10644" y="4355"/>
                  </a:lnTo>
                  <a:lnTo>
                    <a:pt x="10428" y="4355"/>
                  </a:lnTo>
                  <a:lnTo>
                    <a:pt x="10309" y="4573"/>
                  </a:lnTo>
                  <a:lnTo>
                    <a:pt x="10093" y="4703"/>
                  </a:lnTo>
                  <a:lnTo>
                    <a:pt x="9901" y="4921"/>
                  </a:lnTo>
                  <a:lnTo>
                    <a:pt x="9446" y="4921"/>
                  </a:lnTo>
                  <a:lnTo>
                    <a:pt x="9374" y="5661"/>
                  </a:lnTo>
                  <a:lnTo>
                    <a:pt x="9254" y="6184"/>
                  </a:lnTo>
                  <a:lnTo>
                    <a:pt x="9158" y="6532"/>
                  </a:lnTo>
                  <a:lnTo>
                    <a:pt x="9038" y="6881"/>
                  </a:lnTo>
                  <a:lnTo>
                    <a:pt x="8798" y="7273"/>
                  </a:lnTo>
                  <a:lnTo>
                    <a:pt x="8726" y="7447"/>
                  </a:lnTo>
                  <a:lnTo>
                    <a:pt x="8295" y="7447"/>
                  </a:lnTo>
                  <a:lnTo>
                    <a:pt x="8103" y="7273"/>
                  </a:lnTo>
                  <a:lnTo>
                    <a:pt x="7528" y="7273"/>
                  </a:lnTo>
                  <a:lnTo>
                    <a:pt x="7336" y="7447"/>
                  </a:lnTo>
                  <a:lnTo>
                    <a:pt x="7240" y="7447"/>
                  </a:lnTo>
                  <a:lnTo>
                    <a:pt x="5610" y="6881"/>
                  </a:lnTo>
                  <a:lnTo>
                    <a:pt x="5442" y="6881"/>
                  </a:lnTo>
                  <a:lnTo>
                    <a:pt x="5322" y="7098"/>
                  </a:lnTo>
                  <a:lnTo>
                    <a:pt x="4986" y="7273"/>
                  </a:lnTo>
                  <a:lnTo>
                    <a:pt x="4795" y="7839"/>
                  </a:lnTo>
                  <a:lnTo>
                    <a:pt x="4579" y="8187"/>
                  </a:lnTo>
                  <a:lnTo>
                    <a:pt x="4459" y="8361"/>
                  </a:lnTo>
                  <a:lnTo>
                    <a:pt x="4459" y="8535"/>
                  </a:lnTo>
                  <a:lnTo>
                    <a:pt x="4339" y="9058"/>
                  </a:lnTo>
                  <a:lnTo>
                    <a:pt x="4339" y="9450"/>
                  </a:lnTo>
                  <a:lnTo>
                    <a:pt x="4267" y="9624"/>
                  </a:lnTo>
                  <a:lnTo>
                    <a:pt x="4147" y="9624"/>
                  </a:lnTo>
                  <a:lnTo>
                    <a:pt x="3716" y="9276"/>
                  </a:lnTo>
                  <a:lnTo>
                    <a:pt x="3284" y="9798"/>
                  </a:lnTo>
                  <a:lnTo>
                    <a:pt x="3069" y="10147"/>
                  </a:lnTo>
                  <a:lnTo>
                    <a:pt x="2349" y="10147"/>
                  </a:lnTo>
                  <a:lnTo>
                    <a:pt x="2134" y="10365"/>
                  </a:lnTo>
                  <a:lnTo>
                    <a:pt x="1918" y="10713"/>
                  </a:lnTo>
                  <a:lnTo>
                    <a:pt x="1726" y="10887"/>
                  </a:lnTo>
                  <a:lnTo>
                    <a:pt x="1271" y="11453"/>
                  </a:lnTo>
                  <a:lnTo>
                    <a:pt x="959" y="11976"/>
                  </a:lnTo>
                  <a:lnTo>
                    <a:pt x="623" y="11235"/>
                  </a:lnTo>
                  <a:lnTo>
                    <a:pt x="0" y="13065"/>
                  </a:lnTo>
                  <a:lnTo>
                    <a:pt x="216" y="14327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65" name="Freeform 27"/>
            <p:cNvSpPr/>
            <p:nvPr/>
          </p:nvSpPr>
          <p:spPr>
            <a:xfrm>
              <a:off x="3433379" y="1472167"/>
              <a:ext cx="1254591" cy="81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" y="14347"/>
                  </a:moveTo>
                  <a:lnTo>
                    <a:pt x="492" y="15615"/>
                  </a:lnTo>
                  <a:lnTo>
                    <a:pt x="492" y="16606"/>
                  </a:lnTo>
                  <a:lnTo>
                    <a:pt x="363" y="17121"/>
                  </a:lnTo>
                  <a:lnTo>
                    <a:pt x="492" y="17637"/>
                  </a:lnTo>
                  <a:lnTo>
                    <a:pt x="492" y="18112"/>
                  </a:lnTo>
                  <a:lnTo>
                    <a:pt x="259" y="18469"/>
                  </a:lnTo>
                  <a:lnTo>
                    <a:pt x="0" y="18786"/>
                  </a:lnTo>
                  <a:lnTo>
                    <a:pt x="0" y="19301"/>
                  </a:lnTo>
                  <a:lnTo>
                    <a:pt x="129" y="19777"/>
                  </a:lnTo>
                  <a:lnTo>
                    <a:pt x="492" y="20292"/>
                  </a:lnTo>
                  <a:lnTo>
                    <a:pt x="622" y="20411"/>
                  </a:lnTo>
                  <a:lnTo>
                    <a:pt x="622" y="20292"/>
                  </a:lnTo>
                  <a:lnTo>
                    <a:pt x="1865" y="20292"/>
                  </a:lnTo>
                  <a:lnTo>
                    <a:pt x="1994" y="21283"/>
                  </a:lnTo>
                  <a:lnTo>
                    <a:pt x="2072" y="20887"/>
                  </a:lnTo>
                  <a:lnTo>
                    <a:pt x="2201" y="20768"/>
                  </a:lnTo>
                  <a:lnTo>
                    <a:pt x="2564" y="20609"/>
                  </a:lnTo>
                  <a:lnTo>
                    <a:pt x="2901" y="20411"/>
                  </a:lnTo>
                  <a:lnTo>
                    <a:pt x="3004" y="20411"/>
                  </a:lnTo>
                  <a:lnTo>
                    <a:pt x="3263" y="20292"/>
                  </a:lnTo>
                  <a:lnTo>
                    <a:pt x="3445" y="20609"/>
                  </a:lnTo>
                  <a:lnTo>
                    <a:pt x="3574" y="20768"/>
                  </a:lnTo>
                  <a:lnTo>
                    <a:pt x="3704" y="21085"/>
                  </a:lnTo>
                  <a:lnTo>
                    <a:pt x="3807" y="21085"/>
                  </a:lnTo>
                  <a:lnTo>
                    <a:pt x="3937" y="21283"/>
                  </a:lnTo>
                  <a:lnTo>
                    <a:pt x="4377" y="21085"/>
                  </a:lnTo>
                  <a:lnTo>
                    <a:pt x="4636" y="20887"/>
                  </a:lnTo>
                  <a:lnTo>
                    <a:pt x="5517" y="20887"/>
                  </a:lnTo>
                  <a:lnTo>
                    <a:pt x="5776" y="21085"/>
                  </a:lnTo>
                  <a:lnTo>
                    <a:pt x="6138" y="21402"/>
                  </a:lnTo>
                  <a:lnTo>
                    <a:pt x="6216" y="21402"/>
                  </a:lnTo>
                  <a:lnTo>
                    <a:pt x="6345" y="21600"/>
                  </a:lnTo>
                  <a:lnTo>
                    <a:pt x="6708" y="21600"/>
                  </a:lnTo>
                  <a:lnTo>
                    <a:pt x="6708" y="21402"/>
                  </a:lnTo>
                  <a:lnTo>
                    <a:pt x="7148" y="21085"/>
                  </a:lnTo>
                  <a:lnTo>
                    <a:pt x="7718" y="20768"/>
                  </a:lnTo>
                  <a:lnTo>
                    <a:pt x="7951" y="20411"/>
                  </a:lnTo>
                  <a:lnTo>
                    <a:pt x="8288" y="20292"/>
                  </a:lnTo>
                  <a:lnTo>
                    <a:pt x="8521" y="20292"/>
                  </a:lnTo>
                  <a:lnTo>
                    <a:pt x="8754" y="20094"/>
                  </a:lnTo>
                  <a:lnTo>
                    <a:pt x="8961" y="20292"/>
                  </a:lnTo>
                  <a:lnTo>
                    <a:pt x="9220" y="20292"/>
                  </a:lnTo>
                  <a:lnTo>
                    <a:pt x="9453" y="20411"/>
                  </a:lnTo>
                  <a:lnTo>
                    <a:pt x="9894" y="20768"/>
                  </a:lnTo>
                  <a:lnTo>
                    <a:pt x="10023" y="20768"/>
                  </a:lnTo>
                  <a:lnTo>
                    <a:pt x="10153" y="20887"/>
                  </a:lnTo>
                  <a:lnTo>
                    <a:pt x="10722" y="20887"/>
                  </a:lnTo>
                  <a:lnTo>
                    <a:pt x="10722" y="19103"/>
                  </a:lnTo>
                  <a:lnTo>
                    <a:pt x="10826" y="18786"/>
                  </a:lnTo>
                  <a:lnTo>
                    <a:pt x="10955" y="18469"/>
                  </a:lnTo>
                  <a:lnTo>
                    <a:pt x="10153" y="16487"/>
                  </a:lnTo>
                  <a:lnTo>
                    <a:pt x="10256" y="16012"/>
                  </a:lnTo>
                  <a:lnTo>
                    <a:pt x="10334" y="15814"/>
                  </a:lnTo>
                  <a:lnTo>
                    <a:pt x="10463" y="15615"/>
                  </a:lnTo>
                  <a:lnTo>
                    <a:pt x="10722" y="15497"/>
                  </a:lnTo>
                  <a:lnTo>
                    <a:pt x="10722" y="15338"/>
                  </a:lnTo>
                  <a:lnTo>
                    <a:pt x="10593" y="15021"/>
                  </a:lnTo>
                  <a:lnTo>
                    <a:pt x="10463" y="14625"/>
                  </a:lnTo>
                  <a:lnTo>
                    <a:pt x="10334" y="14506"/>
                  </a:lnTo>
                  <a:lnTo>
                    <a:pt x="10256" y="14347"/>
                  </a:lnTo>
                  <a:lnTo>
                    <a:pt x="10256" y="13515"/>
                  </a:lnTo>
                  <a:lnTo>
                    <a:pt x="10334" y="13356"/>
                  </a:lnTo>
                  <a:lnTo>
                    <a:pt x="10593" y="13356"/>
                  </a:lnTo>
                  <a:lnTo>
                    <a:pt x="10722" y="13515"/>
                  </a:lnTo>
                  <a:lnTo>
                    <a:pt x="10826" y="13515"/>
                  </a:lnTo>
                  <a:lnTo>
                    <a:pt x="11396" y="13198"/>
                  </a:lnTo>
                  <a:lnTo>
                    <a:pt x="12665" y="13198"/>
                  </a:lnTo>
                  <a:lnTo>
                    <a:pt x="13338" y="13039"/>
                  </a:lnTo>
                  <a:lnTo>
                    <a:pt x="13830" y="13356"/>
                  </a:lnTo>
                  <a:lnTo>
                    <a:pt x="14037" y="13515"/>
                  </a:lnTo>
                  <a:lnTo>
                    <a:pt x="14271" y="13515"/>
                  </a:lnTo>
                  <a:lnTo>
                    <a:pt x="14840" y="13039"/>
                  </a:lnTo>
                  <a:lnTo>
                    <a:pt x="15773" y="13832"/>
                  </a:lnTo>
                  <a:lnTo>
                    <a:pt x="15980" y="13356"/>
                  </a:lnTo>
                  <a:lnTo>
                    <a:pt x="16213" y="13198"/>
                  </a:lnTo>
                  <a:lnTo>
                    <a:pt x="16576" y="13198"/>
                  </a:lnTo>
                  <a:lnTo>
                    <a:pt x="16576" y="13356"/>
                  </a:lnTo>
                  <a:lnTo>
                    <a:pt x="16679" y="13515"/>
                  </a:lnTo>
                  <a:lnTo>
                    <a:pt x="16783" y="13713"/>
                  </a:lnTo>
                  <a:lnTo>
                    <a:pt x="16912" y="14030"/>
                  </a:lnTo>
                  <a:lnTo>
                    <a:pt x="17042" y="14625"/>
                  </a:lnTo>
                  <a:lnTo>
                    <a:pt x="17145" y="15814"/>
                  </a:lnTo>
                  <a:lnTo>
                    <a:pt x="17275" y="16329"/>
                  </a:lnTo>
                  <a:lnTo>
                    <a:pt x="17275" y="16606"/>
                  </a:lnTo>
                  <a:lnTo>
                    <a:pt x="17612" y="16487"/>
                  </a:lnTo>
                  <a:lnTo>
                    <a:pt x="17974" y="16487"/>
                  </a:lnTo>
                  <a:lnTo>
                    <a:pt x="18052" y="16606"/>
                  </a:lnTo>
                  <a:lnTo>
                    <a:pt x="18285" y="16606"/>
                  </a:lnTo>
                  <a:lnTo>
                    <a:pt x="18285" y="16487"/>
                  </a:lnTo>
                  <a:lnTo>
                    <a:pt x="18414" y="16329"/>
                  </a:lnTo>
                  <a:lnTo>
                    <a:pt x="18984" y="16329"/>
                  </a:lnTo>
                  <a:lnTo>
                    <a:pt x="19217" y="16487"/>
                  </a:lnTo>
                  <a:lnTo>
                    <a:pt x="19347" y="16487"/>
                  </a:lnTo>
                  <a:lnTo>
                    <a:pt x="19424" y="16329"/>
                  </a:lnTo>
                  <a:lnTo>
                    <a:pt x="19658" y="16131"/>
                  </a:lnTo>
                  <a:lnTo>
                    <a:pt x="19917" y="15814"/>
                  </a:lnTo>
                  <a:lnTo>
                    <a:pt x="20020" y="15338"/>
                  </a:lnTo>
                  <a:lnTo>
                    <a:pt x="20124" y="15140"/>
                  </a:lnTo>
                  <a:lnTo>
                    <a:pt x="20357" y="14823"/>
                  </a:lnTo>
                  <a:lnTo>
                    <a:pt x="19658" y="14030"/>
                  </a:lnTo>
                  <a:lnTo>
                    <a:pt x="19787" y="13832"/>
                  </a:lnTo>
                  <a:lnTo>
                    <a:pt x="19787" y="13515"/>
                  </a:lnTo>
                  <a:lnTo>
                    <a:pt x="20020" y="13515"/>
                  </a:lnTo>
                  <a:lnTo>
                    <a:pt x="21160" y="13832"/>
                  </a:lnTo>
                  <a:lnTo>
                    <a:pt x="21419" y="13832"/>
                  </a:lnTo>
                  <a:lnTo>
                    <a:pt x="21419" y="13713"/>
                  </a:lnTo>
                  <a:lnTo>
                    <a:pt x="21289" y="13356"/>
                  </a:lnTo>
                  <a:lnTo>
                    <a:pt x="21419" y="12722"/>
                  </a:lnTo>
                  <a:lnTo>
                    <a:pt x="21419" y="12524"/>
                  </a:lnTo>
                  <a:lnTo>
                    <a:pt x="21496" y="12366"/>
                  </a:lnTo>
                  <a:lnTo>
                    <a:pt x="21600" y="12207"/>
                  </a:lnTo>
                  <a:lnTo>
                    <a:pt x="21600" y="10741"/>
                  </a:lnTo>
                  <a:lnTo>
                    <a:pt x="21496" y="10067"/>
                  </a:lnTo>
                  <a:lnTo>
                    <a:pt x="20927" y="10067"/>
                  </a:lnTo>
                  <a:lnTo>
                    <a:pt x="21056" y="9353"/>
                  </a:lnTo>
                  <a:lnTo>
                    <a:pt x="21289" y="8561"/>
                  </a:lnTo>
                  <a:lnTo>
                    <a:pt x="21419" y="7927"/>
                  </a:lnTo>
                  <a:lnTo>
                    <a:pt x="21419" y="7570"/>
                  </a:lnTo>
                  <a:lnTo>
                    <a:pt x="21496" y="7253"/>
                  </a:lnTo>
                  <a:lnTo>
                    <a:pt x="21496" y="7094"/>
                  </a:lnTo>
                  <a:lnTo>
                    <a:pt x="21419" y="7094"/>
                  </a:lnTo>
                  <a:lnTo>
                    <a:pt x="21419" y="6936"/>
                  </a:lnTo>
                  <a:lnTo>
                    <a:pt x="20927" y="7094"/>
                  </a:lnTo>
                  <a:lnTo>
                    <a:pt x="20719" y="7451"/>
                  </a:lnTo>
                  <a:lnTo>
                    <a:pt x="20590" y="6777"/>
                  </a:lnTo>
                  <a:lnTo>
                    <a:pt x="20590" y="6579"/>
                  </a:lnTo>
                  <a:lnTo>
                    <a:pt x="20486" y="6262"/>
                  </a:lnTo>
                  <a:lnTo>
                    <a:pt x="19217" y="6262"/>
                  </a:lnTo>
                  <a:lnTo>
                    <a:pt x="19088" y="6579"/>
                  </a:lnTo>
                  <a:lnTo>
                    <a:pt x="18984" y="6777"/>
                  </a:lnTo>
                  <a:lnTo>
                    <a:pt x="18855" y="6936"/>
                  </a:lnTo>
                  <a:lnTo>
                    <a:pt x="18725" y="7253"/>
                  </a:lnTo>
                  <a:lnTo>
                    <a:pt x="18647" y="7451"/>
                  </a:lnTo>
                  <a:lnTo>
                    <a:pt x="18544" y="7570"/>
                  </a:lnTo>
                  <a:lnTo>
                    <a:pt x="17974" y="7570"/>
                  </a:lnTo>
                  <a:lnTo>
                    <a:pt x="17974" y="7451"/>
                  </a:lnTo>
                  <a:lnTo>
                    <a:pt x="17845" y="7253"/>
                  </a:lnTo>
                  <a:lnTo>
                    <a:pt x="17845" y="7094"/>
                  </a:lnTo>
                  <a:lnTo>
                    <a:pt x="17974" y="6936"/>
                  </a:lnTo>
                  <a:lnTo>
                    <a:pt x="17974" y="6460"/>
                  </a:lnTo>
                  <a:lnTo>
                    <a:pt x="17845" y="6262"/>
                  </a:lnTo>
                  <a:lnTo>
                    <a:pt x="17845" y="6103"/>
                  </a:lnTo>
                  <a:lnTo>
                    <a:pt x="17612" y="5786"/>
                  </a:lnTo>
                  <a:lnTo>
                    <a:pt x="17353" y="5469"/>
                  </a:lnTo>
                  <a:lnTo>
                    <a:pt x="17275" y="5271"/>
                  </a:lnTo>
                  <a:lnTo>
                    <a:pt x="17275" y="4796"/>
                  </a:lnTo>
                  <a:lnTo>
                    <a:pt x="17145" y="4597"/>
                  </a:lnTo>
                  <a:lnTo>
                    <a:pt x="17042" y="4479"/>
                  </a:lnTo>
                  <a:lnTo>
                    <a:pt x="16912" y="4280"/>
                  </a:lnTo>
                  <a:lnTo>
                    <a:pt x="16576" y="3805"/>
                  </a:lnTo>
                  <a:lnTo>
                    <a:pt x="16213" y="3607"/>
                  </a:lnTo>
                  <a:lnTo>
                    <a:pt x="16472" y="2497"/>
                  </a:lnTo>
                  <a:lnTo>
                    <a:pt x="16342" y="2180"/>
                  </a:lnTo>
                  <a:lnTo>
                    <a:pt x="15643" y="2497"/>
                  </a:lnTo>
                  <a:lnTo>
                    <a:pt x="15281" y="2616"/>
                  </a:lnTo>
                  <a:lnTo>
                    <a:pt x="14271" y="2616"/>
                  </a:lnTo>
                  <a:lnTo>
                    <a:pt x="13830" y="2497"/>
                  </a:lnTo>
                  <a:lnTo>
                    <a:pt x="13338" y="2180"/>
                  </a:lnTo>
                  <a:lnTo>
                    <a:pt x="13131" y="1982"/>
                  </a:lnTo>
                  <a:lnTo>
                    <a:pt x="12898" y="1823"/>
                  </a:lnTo>
                  <a:lnTo>
                    <a:pt x="12768" y="1506"/>
                  </a:lnTo>
                  <a:lnTo>
                    <a:pt x="12665" y="991"/>
                  </a:lnTo>
                  <a:lnTo>
                    <a:pt x="12535" y="991"/>
                  </a:lnTo>
                  <a:lnTo>
                    <a:pt x="12406" y="832"/>
                  </a:lnTo>
                  <a:lnTo>
                    <a:pt x="12328" y="674"/>
                  </a:lnTo>
                  <a:lnTo>
                    <a:pt x="12095" y="515"/>
                  </a:lnTo>
                  <a:lnTo>
                    <a:pt x="11266" y="198"/>
                  </a:lnTo>
                  <a:lnTo>
                    <a:pt x="10826" y="198"/>
                  </a:lnTo>
                  <a:lnTo>
                    <a:pt x="10256" y="0"/>
                  </a:lnTo>
                  <a:lnTo>
                    <a:pt x="9790" y="0"/>
                  </a:lnTo>
                  <a:lnTo>
                    <a:pt x="9324" y="317"/>
                  </a:lnTo>
                  <a:lnTo>
                    <a:pt x="8754" y="515"/>
                  </a:lnTo>
                  <a:lnTo>
                    <a:pt x="8288" y="832"/>
                  </a:lnTo>
                  <a:lnTo>
                    <a:pt x="7951" y="1308"/>
                  </a:lnTo>
                  <a:lnTo>
                    <a:pt x="7511" y="1823"/>
                  </a:lnTo>
                  <a:lnTo>
                    <a:pt x="7381" y="2180"/>
                  </a:lnTo>
                  <a:lnTo>
                    <a:pt x="7278" y="2497"/>
                  </a:lnTo>
                  <a:lnTo>
                    <a:pt x="7278" y="3488"/>
                  </a:lnTo>
                  <a:lnTo>
                    <a:pt x="7381" y="3805"/>
                  </a:lnTo>
                  <a:lnTo>
                    <a:pt x="7381" y="4122"/>
                  </a:lnTo>
                  <a:lnTo>
                    <a:pt x="7511" y="4479"/>
                  </a:lnTo>
                  <a:lnTo>
                    <a:pt x="7511" y="4954"/>
                  </a:lnTo>
                  <a:lnTo>
                    <a:pt x="7381" y="5113"/>
                  </a:lnTo>
                  <a:lnTo>
                    <a:pt x="7278" y="5271"/>
                  </a:lnTo>
                  <a:lnTo>
                    <a:pt x="7148" y="5271"/>
                  </a:lnTo>
                  <a:lnTo>
                    <a:pt x="5439" y="3488"/>
                  </a:lnTo>
                  <a:lnTo>
                    <a:pt x="5439" y="3607"/>
                  </a:lnTo>
                  <a:lnTo>
                    <a:pt x="5309" y="3963"/>
                  </a:lnTo>
                  <a:lnTo>
                    <a:pt x="5206" y="4479"/>
                  </a:lnTo>
                  <a:lnTo>
                    <a:pt x="4947" y="4796"/>
                  </a:lnTo>
                  <a:lnTo>
                    <a:pt x="4947" y="4954"/>
                  </a:lnTo>
                  <a:lnTo>
                    <a:pt x="4740" y="4954"/>
                  </a:lnTo>
                  <a:lnTo>
                    <a:pt x="3704" y="4597"/>
                  </a:lnTo>
                  <a:lnTo>
                    <a:pt x="3445" y="4796"/>
                  </a:lnTo>
                  <a:lnTo>
                    <a:pt x="3367" y="4954"/>
                  </a:lnTo>
                  <a:lnTo>
                    <a:pt x="3367" y="5271"/>
                  </a:lnTo>
                  <a:lnTo>
                    <a:pt x="3445" y="5588"/>
                  </a:lnTo>
                  <a:lnTo>
                    <a:pt x="3704" y="5786"/>
                  </a:lnTo>
                  <a:lnTo>
                    <a:pt x="3807" y="5945"/>
                  </a:lnTo>
                  <a:lnTo>
                    <a:pt x="4273" y="6103"/>
                  </a:lnTo>
                  <a:lnTo>
                    <a:pt x="4506" y="6460"/>
                  </a:lnTo>
                  <a:lnTo>
                    <a:pt x="3937" y="7094"/>
                  </a:lnTo>
                  <a:lnTo>
                    <a:pt x="3574" y="7253"/>
                  </a:lnTo>
                  <a:lnTo>
                    <a:pt x="3263" y="7570"/>
                  </a:lnTo>
                  <a:lnTo>
                    <a:pt x="2901" y="7768"/>
                  </a:lnTo>
                  <a:lnTo>
                    <a:pt x="2771" y="7927"/>
                  </a:lnTo>
                  <a:lnTo>
                    <a:pt x="2771" y="8759"/>
                  </a:lnTo>
                  <a:lnTo>
                    <a:pt x="2901" y="9076"/>
                  </a:lnTo>
                  <a:lnTo>
                    <a:pt x="3004" y="9552"/>
                  </a:lnTo>
                  <a:lnTo>
                    <a:pt x="3004" y="9869"/>
                  </a:lnTo>
                  <a:lnTo>
                    <a:pt x="3134" y="10344"/>
                  </a:lnTo>
                  <a:lnTo>
                    <a:pt x="3004" y="10741"/>
                  </a:lnTo>
                  <a:lnTo>
                    <a:pt x="3004" y="11058"/>
                  </a:lnTo>
                  <a:lnTo>
                    <a:pt x="2901" y="11533"/>
                  </a:lnTo>
                  <a:lnTo>
                    <a:pt x="2771" y="11850"/>
                  </a:lnTo>
                  <a:lnTo>
                    <a:pt x="2694" y="12048"/>
                  </a:lnTo>
                  <a:lnTo>
                    <a:pt x="2435" y="12366"/>
                  </a:lnTo>
                  <a:lnTo>
                    <a:pt x="2201" y="12524"/>
                  </a:lnTo>
                  <a:lnTo>
                    <a:pt x="1994" y="12722"/>
                  </a:lnTo>
                  <a:lnTo>
                    <a:pt x="1502" y="12524"/>
                  </a:lnTo>
                  <a:lnTo>
                    <a:pt x="1399" y="12722"/>
                  </a:lnTo>
                  <a:lnTo>
                    <a:pt x="1295" y="13039"/>
                  </a:lnTo>
                  <a:lnTo>
                    <a:pt x="1191" y="13713"/>
                  </a:lnTo>
                  <a:lnTo>
                    <a:pt x="1062" y="14030"/>
                  </a:lnTo>
                  <a:lnTo>
                    <a:pt x="932" y="14149"/>
                  </a:lnTo>
                  <a:lnTo>
                    <a:pt x="699" y="14347"/>
                  </a:lnTo>
                  <a:lnTo>
                    <a:pt x="129" y="14347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66" name="Freeform 28"/>
            <p:cNvSpPr/>
            <p:nvPr/>
          </p:nvSpPr>
          <p:spPr>
            <a:xfrm>
              <a:off x="3826590" y="1946096"/>
              <a:ext cx="974473" cy="982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01"/>
                  </a:moveTo>
                  <a:lnTo>
                    <a:pt x="134" y="7101"/>
                  </a:lnTo>
                  <a:lnTo>
                    <a:pt x="401" y="8055"/>
                  </a:lnTo>
                  <a:lnTo>
                    <a:pt x="868" y="9140"/>
                  </a:lnTo>
                  <a:lnTo>
                    <a:pt x="1135" y="9140"/>
                  </a:lnTo>
                  <a:lnTo>
                    <a:pt x="1436" y="8877"/>
                  </a:lnTo>
                  <a:lnTo>
                    <a:pt x="1769" y="8745"/>
                  </a:lnTo>
                  <a:lnTo>
                    <a:pt x="2036" y="8745"/>
                  </a:lnTo>
                  <a:lnTo>
                    <a:pt x="2170" y="8877"/>
                  </a:lnTo>
                  <a:lnTo>
                    <a:pt x="2170" y="10126"/>
                  </a:lnTo>
                  <a:lnTo>
                    <a:pt x="2337" y="10652"/>
                  </a:lnTo>
                  <a:lnTo>
                    <a:pt x="2504" y="11211"/>
                  </a:lnTo>
                  <a:lnTo>
                    <a:pt x="2504" y="11605"/>
                  </a:lnTo>
                  <a:lnTo>
                    <a:pt x="2637" y="11868"/>
                  </a:lnTo>
                  <a:lnTo>
                    <a:pt x="2904" y="12132"/>
                  </a:lnTo>
                  <a:lnTo>
                    <a:pt x="3238" y="12427"/>
                  </a:lnTo>
                  <a:lnTo>
                    <a:pt x="3539" y="12690"/>
                  </a:lnTo>
                  <a:lnTo>
                    <a:pt x="4106" y="13118"/>
                  </a:lnTo>
                  <a:lnTo>
                    <a:pt x="4273" y="13348"/>
                  </a:lnTo>
                  <a:lnTo>
                    <a:pt x="4440" y="13677"/>
                  </a:lnTo>
                  <a:lnTo>
                    <a:pt x="4273" y="13775"/>
                  </a:lnTo>
                  <a:lnTo>
                    <a:pt x="4106" y="13940"/>
                  </a:lnTo>
                  <a:lnTo>
                    <a:pt x="4106" y="14071"/>
                  </a:lnTo>
                  <a:lnTo>
                    <a:pt x="3973" y="14170"/>
                  </a:lnTo>
                  <a:lnTo>
                    <a:pt x="3973" y="14893"/>
                  </a:lnTo>
                  <a:lnTo>
                    <a:pt x="3071" y="14893"/>
                  </a:lnTo>
                  <a:lnTo>
                    <a:pt x="3071" y="15321"/>
                  </a:lnTo>
                  <a:lnTo>
                    <a:pt x="3238" y="15419"/>
                  </a:lnTo>
                  <a:lnTo>
                    <a:pt x="3706" y="15419"/>
                  </a:lnTo>
                  <a:lnTo>
                    <a:pt x="3806" y="15978"/>
                  </a:lnTo>
                  <a:lnTo>
                    <a:pt x="3973" y="16504"/>
                  </a:lnTo>
                  <a:lnTo>
                    <a:pt x="4106" y="16800"/>
                  </a:lnTo>
                  <a:lnTo>
                    <a:pt x="4273" y="16899"/>
                  </a:lnTo>
                  <a:lnTo>
                    <a:pt x="4440" y="17063"/>
                  </a:lnTo>
                  <a:lnTo>
                    <a:pt x="4574" y="17227"/>
                  </a:lnTo>
                  <a:lnTo>
                    <a:pt x="5008" y="17227"/>
                  </a:lnTo>
                  <a:lnTo>
                    <a:pt x="5308" y="17326"/>
                  </a:lnTo>
                  <a:lnTo>
                    <a:pt x="5742" y="17622"/>
                  </a:lnTo>
                  <a:lnTo>
                    <a:pt x="6377" y="17622"/>
                  </a:lnTo>
                  <a:lnTo>
                    <a:pt x="6377" y="18707"/>
                  </a:lnTo>
                  <a:lnTo>
                    <a:pt x="6477" y="19134"/>
                  </a:lnTo>
                  <a:lnTo>
                    <a:pt x="6610" y="19266"/>
                  </a:lnTo>
                  <a:lnTo>
                    <a:pt x="6944" y="18970"/>
                  </a:lnTo>
                  <a:lnTo>
                    <a:pt x="6944" y="17885"/>
                  </a:lnTo>
                  <a:lnTo>
                    <a:pt x="7078" y="17721"/>
                  </a:lnTo>
                  <a:lnTo>
                    <a:pt x="7078" y="17622"/>
                  </a:lnTo>
                  <a:lnTo>
                    <a:pt x="7345" y="17622"/>
                  </a:lnTo>
                  <a:lnTo>
                    <a:pt x="7345" y="17721"/>
                  </a:lnTo>
                  <a:lnTo>
                    <a:pt x="7512" y="17885"/>
                  </a:lnTo>
                  <a:lnTo>
                    <a:pt x="7345" y="18148"/>
                  </a:lnTo>
                  <a:lnTo>
                    <a:pt x="7512" y="18542"/>
                  </a:lnTo>
                  <a:lnTo>
                    <a:pt x="7512" y="18707"/>
                  </a:lnTo>
                  <a:lnTo>
                    <a:pt x="7679" y="18871"/>
                  </a:lnTo>
                  <a:lnTo>
                    <a:pt x="7812" y="18871"/>
                  </a:lnTo>
                  <a:lnTo>
                    <a:pt x="8146" y="18970"/>
                  </a:lnTo>
                  <a:lnTo>
                    <a:pt x="7979" y="19266"/>
                  </a:lnTo>
                  <a:lnTo>
                    <a:pt x="7979" y="19529"/>
                  </a:lnTo>
                  <a:lnTo>
                    <a:pt x="7812" y="19792"/>
                  </a:lnTo>
                  <a:lnTo>
                    <a:pt x="7679" y="20088"/>
                  </a:lnTo>
                  <a:lnTo>
                    <a:pt x="7245" y="20515"/>
                  </a:lnTo>
                  <a:lnTo>
                    <a:pt x="6777" y="20877"/>
                  </a:lnTo>
                  <a:lnTo>
                    <a:pt x="6477" y="20877"/>
                  </a:lnTo>
                  <a:lnTo>
                    <a:pt x="6377" y="21173"/>
                  </a:lnTo>
                  <a:lnTo>
                    <a:pt x="6210" y="21271"/>
                  </a:lnTo>
                  <a:lnTo>
                    <a:pt x="6210" y="21600"/>
                  </a:lnTo>
                  <a:lnTo>
                    <a:pt x="6477" y="21600"/>
                  </a:lnTo>
                  <a:lnTo>
                    <a:pt x="6777" y="21436"/>
                  </a:lnTo>
                  <a:lnTo>
                    <a:pt x="6944" y="21271"/>
                  </a:lnTo>
                  <a:lnTo>
                    <a:pt x="7345" y="20778"/>
                  </a:lnTo>
                  <a:lnTo>
                    <a:pt x="7979" y="20088"/>
                  </a:lnTo>
                  <a:lnTo>
                    <a:pt x="8279" y="19529"/>
                  </a:lnTo>
                  <a:lnTo>
                    <a:pt x="8547" y="19134"/>
                  </a:lnTo>
                  <a:lnTo>
                    <a:pt x="8713" y="18542"/>
                  </a:lnTo>
                  <a:lnTo>
                    <a:pt x="9014" y="18148"/>
                  </a:lnTo>
                  <a:lnTo>
                    <a:pt x="9181" y="18148"/>
                  </a:lnTo>
                  <a:lnTo>
                    <a:pt x="9448" y="18049"/>
                  </a:lnTo>
                  <a:lnTo>
                    <a:pt x="9748" y="17885"/>
                  </a:lnTo>
                  <a:lnTo>
                    <a:pt x="10082" y="17721"/>
                  </a:lnTo>
                  <a:lnTo>
                    <a:pt x="10182" y="17721"/>
                  </a:lnTo>
                  <a:lnTo>
                    <a:pt x="10316" y="17622"/>
                  </a:lnTo>
                  <a:lnTo>
                    <a:pt x="10650" y="16899"/>
                  </a:lnTo>
                  <a:lnTo>
                    <a:pt x="11050" y="16504"/>
                  </a:lnTo>
                  <a:lnTo>
                    <a:pt x="11384" y="16241"/>
                  </a:lnTo>
                  <a:lnTo>
                    <a:pt x="11685" y="16077"/>
                  </a:lnTo>
                  <a:lnTo>
                    <a:pt x="11952" y="15847"/>
                  </a:lnTo>
                  <a:lnTo>
                    <a:pt x="12252" y="15715"/>
                  </a:lnTo>
                  <a:lnTo>
                    <a:pt x="12853" y="15715"/>
                  </a:lnTo>
                  <a:lnTo>
                    <a:pt x="13321" y="15584"/>
                  </a:lnTo>
                  <a:lnTo>
                    <a:pt x="13454" y="15584"/>
                  </a:lnTo>
                  <a:lnTo>
                    <a:pt x="13454" y="15419"/>
                  </a:lnTo>
                  <a:lnTo>
                    <a:pt x="13621" y="15321"/>
                  </a:lnTo>
                  <a:lnTo>
                    <a:pt x="14522" y="15321"/>
                  </a:lnTo>
                  <a:lnTo>
                    <a:pt x="14923" y="15419"/>
                  </a:lnTo>
                  <a:lnTo>
                    <a:pt x="14923" y="15584"/>
                  </a:lnTo>
                  <a:lnTo>
                    <a:pt x="15390" y="15584"/>
                  </a:lnTo>
                  <a:lnTo>
                    <a:pt x="15491" y="15321"/>
                  </a:lnTo>
                  <a:lnTo>
                    <a:pt x="15657" y="15156"/>
                  </a:lnTo>
                  <a:lnTo>
                    <a:pt x="15824" y="14893"/>
                  </a:lnTo>
                  <a:lnTo>
                    <a:pt x="16125" y="14762"/>
                  </a:lnTo>
                  <a:lnTo>
                    <a:pt x="16559" y="14597"/>
                  </a:lnTo>
                  <a:lnTo>
                    <a:pt x="17160" y="14334"/>
                  </a:lnTo>
                  <a:lnTo>
                    <a:pt x="17594" y="14334"/>
                  </a:lnTo>
                  <a:lnTo>
                    <a:pt x="17894" y="14170"/>
                  </a:lnTo>
                  <a:lnTo>
                    <a:pt x="18161" y="14334"/>
                  </a:lnTo>
                  <a:lnTo>
                    <a:pt x="18629" y="14499"/>
                  </a:lnTo>
                  <a:lnTo>
                    <a:pt x="18796" y="14499"/>
                  </a:lnTo>
                  <a:lnTo>
                    <a:pt x="18796" y="14762"/>
                  </a:lnTo>
                  <a:lnTo>
                    <a:pt x="19196" y="14762"/>
                  </a:lnTo>
                  <a:lnTo>
                    <a:pt x="19196" y="14597"/>
                  </a:lnTo>
                  <a:lnTo>
                    <a:pt x="19363" y="14334"/>
                  </a:lnTo>
                  <a:lnTo>
                    <a:pt x="19697" y="14071"/>
                  </a:lnTo>
                  <a:lnTo>
                    <a:pt x="19697" y="13940"/>
                  </a:lnTo>
                  <a:lnTo>
                    <a:pt x="19831" y="13677"/>
                  </a:lnTo>
                  <a:lnTo>
                    <a:pt x="19831" y="13348"/>
                  </a:lnTo>
                  <a:lnTo>
                    <a:pt x="19931" y="13118"/>
                  </a:lnTo>
                  <a:lnTo>
                    <a:pt x="20098" y="12953"/>
                  </a:lnTo>
                  <a:lnTo>
                    <a:pt x="20398" y="12953"/>
                  </a:lnTo>
                  <a:lnTo>
                    <a:pt x="20565" y="12855"/>
                  </a:lnTo>
                  <a:lnTo>
                    <a:pt x="20732" y="12855"/>
                  </a:lnTo>
                  <a:lnTo>
                    <a:pt x="20732" y="12690"/>
                  </a:lnTo>
                  <a:lnTo>
                    <a:pt x="20565" y="12690"/>
                  </a:lnTo>
                  <a:lnTo>
                    <a:pt x="20565" y="12427"/>
                  </a:lnTo>
                  <a:lnTo>
                    <a:pt x="20732" y="12296"/>
                  </a:lnTo>
                  <a:lnTo>
                    <a:pt x="20832" y="12033"/>
                  </a:lnTo>
                  <a:lnTo>
                    <a:pt x="21133" y="11704"/>
                  </a:lnTo>
                  <a:lnTo>
                    <a:pt x="21300" y="11605"/>
                  </a:lnTo>
                  <a:lnTo>
                    <a:pt x="21300" y="11310"/>
                  </a:lnTo>
                  <a:lnTo>
                    <a:pt x="21133" y="11211"/>
                  </a:lnTo>
                  <a:lnTo>
                    <a:pt x="21133" y="10882"/>
                  </a:lnTo>
                  <a:lnTo>
                    <a:pt x="20999" y="10882"/>
                  </a:lnTo>
                  <a:lnTo>
                    <a:pt x="20732" y="10784"/>
                  </a:lnTo>
                  <a:lnTo>
                    <a:pt x="20265" y="10521"/>
                  </a:lnTo>
                  <a:lnTo>
                    <a:pt x="19931" y="10389"/>
                  </a:lnTo>
                  <a:lnTo>
                    <a:pt x="19697" y="10225"/>
                  </a:lnTo>
                  <a:lnTo>
                    <a:pt x="19530" y="10126"/>
                  </a:lnTo>
                  <a:lnTo>
                    <a:pt x="19363" y="9962"/>
                  </a:lnTo>
                  <a:lnTo>
                    <a:pt x="19363" y="9699"/>
                  </a:lnTo>
                  <a:lnTo>
                    <a:pt x="19196" y="9567"/>
                  </a:lnTo>
                  <a:lnTo>
                    <a:pt x="19363" y="9403"/>
                  </a:lnTo>
                  <a:lnTo>
                    <a:pt x="19530" y="9304"/>
                  </a:lnTo>
                  <a:lnTo>
                    <a:pt x="19530" y="9140"/>
                  </a:lnTo>
                  <a:lnTo>
                    <a:pt x="19697" y="8877"/>
                  </a:lnTo>
                  <a:lnTo>
                    <a:pt x="19697" y="8318"/>
                  </a:lnTo>
                  <a:lnTo>
                    <a:pt x="20265" y="8318"/>
                  </a:lnTo>
                  <a:lnTo>
                    <a:pt x="20565" y="8153"/>
                  </a:lnTo>
                  <a:lnTo>
                    <a:pt x="20832" y="7923"/>
                  </a:lnTo>
                  <a:lnTo>
                    <a:pt x="21133" y="7759"/>
                  </a:lnTo>
                  <a:lnTo>
                    <a:pt x="21466" y="7496"/>
                  </a:lnTo>
                  <a:lnTo>
                    <a:pt x="21600" y="7233"/>
                  </a:lnTo>
                  <a:lnTo>
                    <a:pt x="21600" y="6838"/>
                  </a:lnTo>
                  <a:lnTo>
                    <a:pt x="21466" y="6674"/>
                  </a:lnTo>
                  <a:lnTo>
                    <a:pt x="21300" y="6510"/>
                  </a:lnTo>
                  <a:lnTo>
                    <a:pt x="20999" y="6510"/>
                  </a:lnTo>
                  <a:lnTo>
                    <a:pt x="20732" y="6411"/>
                  </a:lnTo>
                  <a:lnTo>
                    <a:pt x="20565" y="6279"/>
                  </a:lnTo>
                  <a:lnTo>
                    <a:pt x="20398" y="6115"/>
                  </a:lnTo>
                  <a:lnTo>
                    <a:pt x="20265" y="5852"/>
                  </a:lnTo>
                  <a:lnTo>
                    <a:pt x="20098" y="5753"/>
                  </a:lnTo>
                  <a:lnTo>
                    <a:pt x="19931" y="5589"/>
                  </a:lnTo>
                  <a:lnTo>
                    <a:pt x="19831" y="5458"/>
                  </a:lnTo>
                  <a:lnTo>
                    <a:pt x="19697" y="5326"/>
                  </a:lnTo>
                  <a:lnTo>
                    <a:pt x="19363" y="5589"/>
                  </a:lnTo>
                  <a:lnTo>
                    <a:pt x="19063" y="5753"/>
                  </a:lnTo>
                  <a:lnTo>
                    <a:pt x="18796" y="5326"/>
                  </a:lnTo>
                  <a:lnTo>
                    <a:pt x="18495" y="4932"/>
                  </a:lnTo>
                  <a:lnTo>
                    <a:pt x="17761" y="4208"/>
                  </a:lnTo>
                  <a:lnTo>
                    <a:pt x="17594" y="3814"/>
                  </a:lnTo>
                  <a:lnTo>
                    <a:pt x="17293" y="3386"/>
                  </a:lnTo>
                  <a:lnTo>
                    <a:pt x="17160" y="2860"/>
                  </a:lnTo>
                  <a:lnTo>
                    <a:pt x="17160" y="1907"/>
                  </a:lnTo>
                  <a:lnTo>
                    <a:pt x="17026" y="2301"/>
                  </a:lnTo>
                  <a:lnTo>
                    <a:pt x="16692" y="2564"/>
                  </a:lnTo>
                  <a:lnTo>
                    <a:pt x="16392" y="2729"/>
                  </a:lnTo>
                  <a:lnTo>
                    <a:pt x="16292" y="2860"/>
                  </a:lnTo>
                  <a:lnTo>
                    <a:pt x="16125" y="2860"/>
                  </a:lnTo>
                  <a:lnTo>
                    <a:pt x="15824" y="2729"/>
                  </a:lnTo>
                  <a:lnTo>
                    <a:pt x="15090" y="2729"/>
                  </a:lnTo>
                  <a:lnTo>
                    <a:pt x="14923" y="2860"/>
                  </a:lnTo>
                  <a:lnTo>
                    <a:pt x="14923" y="2959"/>
                  </a:lnTo>
                  <a:lnTo>
                    <a:pt x="14623" y="2959"/>
                  </a:lnTo>
                  <a:lnTo>
                    <a:pt x="14522" y="2860"/>
                  </a:lnTo>
                  <a:lnTo>
                    <a:pt x="14055" y="2860"/>
                  </a:lnTo>
                  <a:lnTo>
                    <a:pt x="13621" y="2959"/>
                  </a:lnTo>
                  <a:lnTo>
                    <a:pt x="13621" y="2729"/>
                  </a:lnTo>
                  <a:lnTo>
                    <a:pt x="13454" y="2301"/>
                  </a:lnTo>
                  <a:lnTo>
                    <a:pt x="13321" y="1315"/>
                  </a:lnTo>
                  <a:lnTo>
                    <a:pt x="13154" y="822"/>
                  </a:lnTo>
                  <a:lnTo>
                    <a:pt x="12987" y="559"/>
                  </a:lnTo>
                  <a:lnTo>
                    <a:pt x="12853" y="395"/>
                  </a:lnTo>
                  <a:lnTo>
                    <a:pt x="12720" y="263"/>
                  </a:lnTo>
                  <a:lnTo>
                    <a:pt x="12720" y="132"/>
                  </a:lnTo>
                  <a:lnTo>
                    <a:pt x="12252" y="132"/>
                  </a:lnTo>
                  <a:lnTo>
                    <a:pt x="11952" y="263"/>
                  </a:lnTo>
                  <a:lnTo>
                    <a:pt x="11685" y="658"/>
                  </a:lnTo>
                  <a:lnTo>
                    <a:pt x="10483" y="0"/>
                  </a:lnTo>
                  <a:lnTo>
                    <a:pt x="9748" y="395"/>
                  </a:lnTo>
                  <a:lnTo>
                    <a:pt x="9448" y="395"/>
                  </a:lnTo>
                  <a:lnTo>
                    <a:pt x="9181" y="263"/>
                  </a:lnTo>
                  <a:lnTo>
                    <a:pt x="8547" y="0"/>
                  </a:lnTo>
                  <a:lnTo>
                    <a:pt x="7679" y="132"/>
                  </a:lnTo>
                  <a:lnTo>
                    <a:pt x="6043" y="132"/>
                  </a:lnTo>
                  <a:lnTo>
                    <a:pt x="5308" y="395"/>
                  </a:lnTo>
                  <a:lnTo>
                    <a:pt x="5175" y="395"/>
                  </a:lnTo>
                  <a:lnTo>
                    <a:pt x="5008" y="263"/>
                  </a:lnTo>
                  <a:lnTo>
                    <a:pt x="4674" y="263"/>
                  </a:lnTo>
                  <a:lnTo>
                    <a:pt x="4574" y="395"/>
                  </a:lnTo>
                  <a:lnTo>
                    <a:pt x="4574" y="1085"/>
                  </a:lnTo>
                  <a:lnTo>
                    <a:pt x="4674" y="1216"/>
                  </a:lnTo>
                  <a:lnTo>
                    <a:pt x="4841" y="1315"/>
                  </a:lnTo>
                  <a:lnTo>
                    <a:pt x="5008" y="1644"/>
                  </a:lnTo>
                  <a:lnTo>
                    <a:pt x="5175" y="1907"/>
                  </a:lnTo>
                  <a:lnTo>
                    <a:pt x="5175" y="2038"/>
                  </a:lnTo>
                  <a:lnTo>
                    <a:pt x="4841" y="2137"/>
                  </a:lnTo>
                  <a:lnTo>
                    <a:pt x="4674" y="2301"/>
                  </a:lnTo>
                  <a:lnTo>
                    <a:pt x="4574" y="2466"/>
                  </a:lnTo>
                  <a:lnTo>
                    <a:pt x="4440" y="2860"/>
                  </a:lnTo>
                  <a:lnTo>
                    <a:pt x="5475" y="4504"/>
                  </a:lnTo>
                  <a:lnTo>
                    <a:pt x="5308" y="4767"/>
                  </a:lnTo>
                  <a:lnTo>
                    <a:pt x="5175" y="5030"/>
                  </a:lnTo>
                  <a:lnTo>
                    <a:pt x="5175" y="6510"/>
                  </a:lnTo>
                  <a:lnTo>
                    <a:pt x="4440" y="6510"/>
                  </a:lnTo>
                  <a:lnTo>
                    <a:pt x="4273" y="6411"/>
                  </a:lnTo>
                  <a:lnTo>
                    <a:pt x="4106" y="6411"/>
                  </a:lnTo>
                  <a:lnTo>
                    <a:pt x="3539" y="6115"/>
                  </a:lnTo>
                  <a:lnTo>
                    <a:pt x="3238" y="6016"/>
                  </a:lnTo>
                  <a:lnTo>
                    <a:pt x="2904" y="6016"/>
                  </a:lnTo>
                  <a:lnTo>
                    <a:pt x="2637" y="5852"/>
                  </a:lnTo>
                  <a:lnTo>
                    <a:pt x="2337" y="6016"/>
                  </a:lnTo>
                  <a:lnTo>
                    <a:pt x="2036" y="6016"/>
                  </a:lnTo>
                  <a:lnTo>
                    <a:pt x="1602" y="6115"/>
                  </a:lnTo>
                  <a:lnTo>
                    <a:pt x="1302" y="6411"/>
                  </a:lnTo>
                  <a:lnTo>
                    <a:pt x="568" y="6674"/>
                  </a:lnTo>
                  <a:lnTo>
                    <a:pt x="0" y="6937"/>
                  </a:lnTo>
                  <a:lnTo>
                    <a:pt x="0" y="7101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67" name="Freeform 29"/>
            <p:cNvSpPr/>
            <p:nvPr/>
          </p:nvSpPr>
          <p:spPr>
            <a:xfrm>
              <a:off x="4580364" y="1397534"/>
              <a:ext cx="806406" cy="11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6" y="5916"/>
                  </a:moveTo>
                  <a:lnTo>
                    <a:pt x="1287" y="5916"/>
                  </a:lnTo>
                  <a:lnTo>
                    <a:pt x="1448" y="6140"/>
                  </a:lnTo>
                  <a:lnTo>
                    <a:pt x="1448" y="6279"/>
                  </a:lnTo>
                  <a:lnTo>
                    <a:pt x="1649" y="6753"/>
                  </a:lnTo>
                  <a:lnTo>
                    <a:pt x="1971" y="6502"/>
                  </a:lnTo>
                  <a:lnTo>
                    <a:pt x="2735" y="6391"/>
                  </a:lnTo>
                  <a:lnTo>
                    <a:pt x="2735" y="6502"/>
                  </a:lnTo>
                  <a:lnTo>
                    <a:pt x="2856" y="6502"/>
                  </a:lnTo>
                  <a:lnTo>
                    <a:pt x="2856" y="6614"/>
                  </a:lnTo>
                  <a:lnTo>
                    <a:pt x="2735" y="6837"/>
                  </a:lnTo>
                  <a:lnTo>
                    <a:pt x="2735" y="7088"/>
                  </a:lnTo>
                  <a:lnTo>
                    <a:pt x="2534" y="7535"/>
                  </a:lnTo>
                  <a:lnTo>
                    <a:pt x="2172" y="8093"/>
                  </a:lnTo>
                  <a:lnTo>
                    <a:pt x="1971" y="8595"/>
                  </a:lnTo>
                  <a:lnTo>
                    <a:pt x="2856" y="8595"/>
                  </a:lnTo>
                  <a:lnTo>
                    <a:pt x="3017" y="9070"/>
                  </a:lnTo>
                  <a:lnTo>
                    <a:pt x="3017" y="10102"/>
                  </a:lnTo>
                  <a:lnTo>
                    <a:pt x="2856" y="10214"/>
                  </a:lnTo>
                  <a:lnTo>
                    <a:pt x="2735" y="10326"/>
                  </a:lnTo>
                  <a:lnTo>
                    <a:pt x="2735" y="10465"/>
                  </a:lnTo>
                  <a:lnTo>
                    <a:pt x="2534" y="10912"/>
                  </a:lnTo>
                  <a:lnTo>
                    <a:pt x="2735" y="11163"/>
                  </a:lnTo>
                  <a:lnTo>
                    <a:pt x="2735" y="11247"/>
                  </a:lnTo>
                  <a:lnTo>
                    <a:pt x="2333" y="11247"/>
                  </a:lnTo>
                  <a:lnTo>
                    <a:pt x="563" y="11023"/>
                  </a:lnTo>
                  <a:lnTo>
                    <a:pt x="201" y="11023"/>
                  </a:lnTo>
                  <a:lnTo>
                    <a:pt x="201" y="11247"/>
                  </a:lnTo>
                  <a:lnTo>
                    <a:pt x="0" y="11386"/>
                  </a:lnTo>
                  <a:lnTo>
                    <a:pt x="1086" y="11944"/>
                  </a:lnTo>
                  <a:lnTo>
                    <a:pt x="724" y="12167"/>
                  </a:lnTo>
                  <a:lnTo>
                    <a:pt x="563" y="12307"/>
                  </a:lnTo>
                  <a:lnTo>
                    <a:pt x="563" y="13116"/>
                  </a:lnTo>
                  <a:lnTo>
                    <a:pt x="724" y="13563"/>
                  </a:lnTo>
                  <a:lnTo>
                    <a:pt x="1086" y="13926"/>
                  </a:lnTo>
                  <a:lnTo>
                    <a:pt x="1287" y="14260"/>
                  </a:lnTo>
                  <a:lnTo>
                    <a:pt x="2172" y="14874"/>
                  </a:lnTo>
                  <a:lnTo>
                    <a:pt x="2534" y="15209"/>
                  </a:lnTo>
                  <a:lnTo>
                    <a:pt x="2856" y="15572"/>
                  </a:lnTo>
                  <a:lnTo>
                    <a:pt x="3218" y="15433"/>
                  </a:lnTo>
                  <a:lnTo>
                    <a:pt x="3620" y="15209"/>
                  </a:lnTo>
                  <a:lnTo>
                    <a:pt x="3781" y="15321"/>
                  </a:lnTo>
                  <a:lnTo>
                    <a:pt x="3902" y="15433"/>
                  </a:lnTo>
                  <a:lnTo>
                    <a:pt x="4103" y="15572"/>
                  </a:lnTo>
                  <a:lnTo>
                    <a:pt x="4304" y="15656"/>
                  </a:lnTo>
                  <a:lnTo>
                    <a:pt x="4465" y="15879"/>
                  </a:lnTo>
                  <a:lnTo>
                    <a:pt x="4666" y="16019"/>
                  </a:lnTo>
                  <a:lnTo>
                    <a:pt x="4867" y="16130"/>
                  </a:lnTo>
                  <a:lnTo>
                    <a:pt x="5189" y="16214"/>
                  </a:lnTo>
                  <a:lnTo>
                    <a:pt x="5551" y="16214"/>
                  </a:lnTo>
                  <a:lnTo>
                    <a:pt x="5752" y="16353"/>
                  </a:lnTo>
                  <a:lnTo>
                    <a:pt x="5913" y="16493"/>
                  </a:lnTo>
                  <a:lnTo>
                    <a:pt x="5913" y="16828"/>
                  </a:lnTo>
                  <a:lnTo>
                    <a:pt x="5752" y="17051"/>
                  </a:lnTo>
                  <a:lnTo>
                    <a:pt x="5350" y="17274"/>
                  </a:lnTo>
                  <a:lnTo>
                    <a:pt x="4988" y="17414"/>
                  </a:lnTo>
                  <a:lnTo>
                    <a:pt x="4666" y="17609"/>
                  </a:lnTo>
                  <a:lnTo>
                    <a:pt x="4304" y="17749"/>
                  </a:lnTo>
                  <a:lnTo>
                    <a:pt x="3620" y="17749"/>
                  </a:lnTo>
                  <a:lnTo>
                    <a:pt x="3620" y="18223"/>
                  </a:lnTo>
                  <a:lnTo>
                    <a:pt x="3419" y="18447"/>
                  </a:lnTo>
                  <a:lnTo>
                    <a:pt x="3419" y="18586"/>
                  </a:lnTo>
                  <a:lnTo>
                    <a:pt x="3218" y="18670"/>
                  </a:lnTo>
                  <a:lnTo>
                    <a:pt x="3017" y="18809"/>
                  </a:lnTo>
                  <a:lnTo>
                    <a:pt x="3218" y="18921"/>
                  </a:lnTo>
                  <a:lnTo>
                    <a:pt x="3218" y="19144"/>
                  </a:lnTo>
                  <a:lnTo>
                    <a:pt x="3419" y="19284"/>
                  </a:lnTo>
                  <a:lnTo>
                    <a:pt x="3620" y="19367"/>
                  </a:lnTo>
                  <a:lnTo>
                    <a:pt x="3902" y="19507"/>
                  </a:lnTo>
                  <a:lnTo>
                    <a:pt x="4304" y="19619"/>
                  </a:lnTo>
                  <a:lnTo>
                    <a:pt x="4867" y="19842"/>
                  </a:lnTo>
                  <a:lnTo>
                    <a:pt x="5189" y="19926"/>
                  </a:lnTo>
                  <a:lnTo>
                    <a:pt x="5350" y="19926"/>
                  </a:lnTo>
                  <a:lnTo>
                    <a:pt x="5350" y="20205"/>
                  </a:lnTo>
                  <a:lnTo>
                    <a:pt x="5551" y="20288"/>
                  </a:lnTo>
                  <a:lnTo>
                    <a:pt x="5551" y="20540"/>
                  </a:lnTo>
                  <a:lnTo>
                    <a:pt x="5350" y="20623"/>
                  </a:lnTo>
                  <a:lnTo>
                    <a:pt x="4988" y="20902"/>
                  </a:lnTo>
                  <a:lnTo>
                    <a:pt x="4867" y="21126"/>
                  </a:lnTo>
                  <a:lnTo>
                    <a:pt x="4666" y="21237"/>
                  </a:lnTo>
                  <a:lnTo>
                    <a:pt x="4666" y="21460"/>
                  </a:lnTo>
                  <a:lnTo>
                    <a:pt x="4867" y="21460"/>
                  </a:lnTo>
                  <a:lnTo>
                    <a:pt x="4867" y="21600"/>
                  </a:lnTo>
                  <a:lnTo>
                    <a:pt x="4666" y="21600"/>
                  </a:lnTo>
                  <a:lnTo>
                    <a:pt x="5189" y="21460"/>
                  </a:lnTo>
                  <a:lnTo>
                    <a:pt x="5350" y="21321"/>
                  </a:lnTo>
                  <a:lnTo>
                    <a:pt x="5551" y="21321"/>
                  </a:lnTo>
                  <a:lnTo>
                    <a:pt x="5752" y="21237"/>
                  </a:lnTo>
                  <a:lnTo>
                    <a:pt x="5913" y="20986"/>
                  </a:lnTo>
                  <a:lnTo>
                    <a:pt x="6798" y="20986"/>
                  </a:lnTo>
                  <a:lnTo>
                    <a:pt x="6999" y="21126"/>
                  </a:lnTo>
                  <a:lnTo>
                    <a:pt x="7120" y="21237"/>
                  </a:lnTo>
                  <a:lnTo>
                    <a:pt x="7120" y="21460"/>
                  </a:lnTo>
                  <a:lnTo>
                    <a:pt x="6999" y="21600"/>
                  </a:lnTo>
                  <a:lnTo>
                    <a:pt x="7120" y="21600"/>
                  </a:lnTo>
                  <a:lnTo>
                    <a:pt x="7522" y="21460"/>
                  </a:lnTo>
                  <a:lnTo>
                    <a:pt x="7683" y="21237"/>
                  </a:lnTo>
                  <a:lnTo>
                    <a:pt x="7884" y="20986"/>
                  </a:lnTo>
                  <a:lnTo>
                    <a:pt x="7884" y="20623"/>
                  </a:lnTo>
                  <a:lnTo>
                    <a:pt x="8206" y="20540"/>
                  </a:lnTo>
                  <a:lnTo>
                    <a:pt x="8366" y="20288"/>
                  </a:lnTo>
                  <a:lnTo>
                    <a:pt x="8970" y="19926"/>
                  </a:lnTo>
                  <a:lnTo>
                    <a:pt x="9131" y="19842"/>
                  </a:lnTo>
                  <a:lnTo>
                    <a:pt x="9251" y="19730"/>
                  </a:lnTo>
                  <a:lnTo>
                    <a:pt x="9453" y="19619"/>
                  </a:lnTo>
                  <a:lnTo>
                    <a:pt x="9815" y="19507"/>
                  </a:lnTo>
                  <a:lnTo>
                    <a:pt x="11263" y="19507"/>
                  </a:lnTo>
                  <a:lnTo>
                    <a:pt x="11423" y="19367"/>
                  </a:lnTo>
                  <a:lnTo>
                    <a:pt x="11584" y="19367"/>
                  </a:lnTo>
                  <a:lnTo>
                    <a:pt x="11584" y="19284"/>
                  </a:lnTo>
                  <a:lnTo>
                    <a:pt x="12349" y="19284"/>
                  </a:lnTo>
                  <a:lnTo>
                    <a:pt x="12550" y="19367"/>
                  </a:lnTo>
                  <a:lnTo>
                    <a:pt x="12670" y="19284"/>
                  </a:lnTo>
                  <a:lnTo>
                    <a:pt x="12872" y="19284"/>
                  </a:lnTo>
                  <a:lnTo>
                    <a:pt x="13234" y="19144"/>
                  </a:lnTo>
                  <a:lnTo>
                    <a:pt x="13917" y="19144"/>
                  </a:lnTo>
                  <a:lnTo>
                    <a:pt x="13917" y="19284"/>
                  </a:lnTo>
                  <a:lnTo>
                    <a:pt x="14118" y="19507"/>
                  </a:lnTo>
                  <a:lnTo>
                    <a:pt x="14118" y="19730"/>
                  </a:lnTo>
                  <a:lnTo>
                    <a:pt x="14480" y="19730"/>
                  </a:lnTo>
                  <a:lnTo>
                    <a:pt x="14682" y="19619"/>
                  </a:lnTo>
                  <a:lnTo>
                    <a:pt x="14802" y="19507"/>
                  </a:lnTo>
                  <a:lnTo>
                    <a:pt x="15003" y="19284"/>
                  </a:lnTo>
                  <a:lnTo>
                    <a:pt x="15365" y="18921"/>
                  </a:lnTo>
                  <a:lnTo>
                    <a:pt x="15003" y="18670"/>
                  </a:lnTo>
                  <a:lnTo>
                    <a:pt x="15003" y="18586"/>
                  </a:lnTo>
                  <a:lnTo>
                    <a:pt x="14802" y="18447"/>
                  </a:lnTo>
                  <a:lnTo>
                    <a:pt x="14802" y="18223"/>
                  </a:lnTo>
                  <a:lnTo>
                    <a:pt x="15003" y="18112"/>
                  </a:lnTo>
                  <a:lnTo>
                    <a:pt x="15003" y="17749"/>
                  </a:lnTo>
                  <a:lnTo>
                    <a:pt x="14802" y="17526"/>
                  </a:lnTo>
                  <a:lnTo>
                    <a:pt x="14802" y="17414"/>
                  </a:lnTo>
                  <a:lnTo>
                    <a:pt x="14682" y="17191"/>
                  </a:lnTo>
                  <a:lnTo>
                    <a:pt x="14682" y="16912"/>
                  </a:lnTo>
                  <a:lnTo>
                    <a:pt x="14802" y="16577"/>
                  </a:lnTo>
                  <a:lnTo>
                    <a:pt x="14802" y="15879"/>
                  </a:lnTo>
                  <a:lnTo>
                    <a:pt x="14682" y="15795"/>
                  </a:lnTo>
                  <a:lnTo>
                    <a:pt x="14682" y="15433"/>
                  </a:lnTo>
                  <a:lnTo>
                    <a:pt x="14802" y="15321"/>
                  </a:lnTo>
                  <a:lnTo>
                    <a:pt x="15003" y="15098"/>
                  </a:lnTo>
                  <a:lnTo>
                    <a:pt x="15566" y="14958"/>
                  </a:lnTo>
                  <a:lnTo>
                    <a:pt x="15768" y="14874"/>
                  </a:lnTo>
                  <a:lnTo>
                    <a:pt x="16451" y="14623"/>
                  </a:lnTo>
                  <a:lnTo>
                    <a:pt x="17135" y="14400"/>
                  </a:lnTo>
                  <a:lnTo>
                    <a:pt x="17497" y="14177"/>
                  </a:lnTo>
                  <a:lnTo>
                    <a:pt x="18221" y="13926"/>
                  </a:lnTo>
                  <a:lnTo>
                    <a:pt x="18583" y="13814"/>
                  </a:lnTo>
                  <a:lnTo>
                    <a:pt x="19066" y="13702"/>
                  </a:lnTo>
                  <a:lnTo>
                    <a:pt x="19066" y="13479"/>
                  </a:lnTo>
                  <a:lnTo>
                    <a:pt x="19267" y="13479"/>
                  </a:lnTo>
                  <a:lnTo>
                    <a:pt x="19267" y="13116"/>
                  </a:lnTo>
                  <a:lnTo>
                    <a:pt x="19066" y="12781"/>
                  </a:lnTo>
                  <a:lnTo>
                    <a:pt x="19066" y="12419"/>
                  </a:lnTo>
                  <a:lnTo>
                    <a:pt x="19267" y="12307"/>
                  </a:lnTo>
                  <a:lnTo>
                    <a:pt x="19267" y="12167"/>
                  </a:lnTo>
                  <a:lnTo>
                    <a:pt x="19468" y="12084"/>
                  </a:lnTo>
                  <a:lnTo>
                    <a:pt x="19669" y="12084"/>
                  </a:lnTo>
                  <a:lnTo>
                    <a:pt x="20152" y="11944"/>
                  </a:lnTo>
                  <a:lnTo>
                    <a:pt x="20353" y="11805"/>
                  </a:lnTo>
                  <a:lnTo>
                    <a:pt x="20715" y="11721"/>
                  </a:lnTo>
                  <a:lnTo>
                    <a:pt x="21238" y="11721"/>
                  </a:lnTo>
                  <a:lnTo>
                    <a:pt x="21399" y="11805"/>
                  </a:lnTo>
                  <a:lnTo>
                    <a:pt x="21399" y="11944"/>
                  </a:lnTo>
                  <a:lnTo>
                    <a:pt x="21600" y="12084"/>
                  </a:lnTo>
                  <a:lnTo>
                    <a:pt x="21600" y="10688"/>
                  </a:lnTo>
                  <a:lnTo>
                    <a:pt x="20715" y="10688"/>
                  </a:lnTo>
                  <a:lnTo>
                    <a:pt x="20353" y="10549"/>
                  </a:lnTo>
                  <a:lnTo>
                    <a:pt x="20152" y="10549"/>
                  </a:lnTo>
                  <a:lnTo>
                    <a:pt x="20031" y="10465"/>
                  </a:lnTo>
                  <a:lnTo>
                    <a:pt x="19830" y="10214"/>
                  </a:lnTo>
                  <a:lnTo>
                    <a:pt x="19669" y="9991"/>
                  </a:lnTo>
                  <a:lnTo>
                    <a:pt x="19669" y="9628"/>
                  </a:lnTo>
                  <a:lnTo>
                    <a:pt x="18221" y="9628"/>
                  </a:lnTo>
                  <a:lnTo>
                    <a:pt x="18020" y="9516"/>
                  </a:lnTo>
                  <a:lnTo>
                    <a:pt x="17899" y="9293"/>
                  </a:lnTo>
                  <a:lnTo>
                    <a:pt x="17698" y="9070"/>
                  </a:lnTo>
                  <a:lnTo>
                    <a:pt x="17497" y="8791"/>
                  </a:lnTo>
                  <a:lnTo>
                    <a:pt x="17336" y="8707"/>
                  </a:lnTo>
                  <a:lnTo>
                    <a:pt x="16934" y="8595"/>
                  </a:lnTo>
                  <a:lnTo>
                    <a:pt x="15768" y="8595"/>
                  </a:lnTo>
                  <a:lnTo>
                    <a:pt x="15888" y="8372"/>
                  </a:lnTo>
                  <a:lnTo>
                    <a:pt x="16049" y="7898"/>
                  </a:lnTo>
                  <a:lnTo>
                    <a:pt x="16049" y="7674"/>
                  </a:lnTo>
                  <a:lnTo>
                    <a:pt x="15888" y="7674"/>
                  </a:lnTo>
                  <a:lnTo>
                    <a:pt x="15768" y="7395"/>
                  </a:lnTo>
                  <a:lnTo>
                    <a:pt x="15365" y="7312"/>
                  </a:lnTo>
                  <a:lnTo>
                    <a:pt x="14802" y="7200"/>
                  </a:lnTo>
                  <a:lnTo>
                    <a:pt x="14320" y="6140"/>
                  </a:lnTo>
                  <a:lnTo>
                    <a:pt x="14480" y="5219"/>
                  </a:lnTo>
                  <a:lnTo>
                    <a:pt x="14682" y="4186"/>
                  </a:lnTo>
                  <a:lnTo>
                    <a:pt x="14480" y="3684"/>
                  </a:lnTo>
                  <a:lnTo>
                    <a:pt x="14320" y="3488"/>
                  </a:lnTo>
                  <a:lnTo>
                    <a:pt x="14118" y="3349"/>
                  </a:lnTo>
                  <a:lnTo>
                    <a:pt x="13917" y="3126"/>
                  </a:lnTo>
                  <a:lnTo>
                    <a:pt x="13596" y="3042"/>
                  </a:lnTo>
                  <a:lnTo>
                    <a:pt x="13435" y="2902"/>
                  </a:lnTo>
                  <a:lnTo>
                    <a:pt x="13032" y="2791"/>
                  </a:lnTo>
                  <a:lnTo>
                    <a:pt x="12147" y="3042"/>
                  </a:lnTo>
                  <a:lnTo>
                    <a:pt x="11987" y="2791"/>
                  </a:lnTo>
                  <a:lnTo>
                    <a:pt x="11785" y="2679"/>
                  </a:lnTo>
                  <a:lnTo>
                    <a:pt x="11584" y="2205"/>
                  </a:lnTo>
                  <a:lnTo>
                    <a:pt x="11584" y="1647"/>
                  </a:lnTo>
                  <a:lnTo>
                    <a:pt x="11423" y="1395"/>
                  </a:lnTo>
                  <a:lnTo>
                    <a:pt x="11423" y="1172"/>
                  </a:lnTo>
                  <a:lnTo>
                    <a:pt x="11102" y="474"/>
                  </a:lnTo>
                  <a:lnTo>
                    <a:pt x="10901" y="251"/>
                  </a:lnTo>
                  <a:lnTo>
                    <a:pt x="9251" y="112"/>
                  </a:lnTo>
                  <a:lnTo>
                    <a:pt x="7884" y="0"/>
                  </a:lnTo>
                  <a:lnTo>
                    <a:pt x="7683" y="0"/>
                  </a:lnTo>
                  <a:lnTo>
                    <a:pt x="7522" y="112"/>
                  </a:lnTo>
                  <a:lnTo>
                    <a:pt x="7321" y="335"/>
                  </a:lnTo>
                  <a:lnTo>
                    <a:pt x="6999" y="809"/>
                  </a:lnTo>
                  <a:lnTo>
                    <a:pt x="6999" y="1033"/>
                  </a:lnTo>
                  <a:lnTo>
                    <a:pt x="7683" y="1033"/>
                  </a:lnTo>
                  <a:lnTo>
                    <a:pt x="7884" y="1172"/>
                  </a:lnTo>
                  <a:lnTo>
                    <a:pt x="7884" y="1507"/>
                  </a:lnTo>
                  <a:lnTo>
                    <a:pt x="7683" y="1730"/>
                  </a:lnTo>
                  <a:lnTo>
                    <a:pt x="7120" y="1870"/>
                  </a:lnTo>
                  <a:lnTo>
                    <a:pt x="6798" y="1870"/>
                  </a:lnTo>
                  <a:lnTo>
                    <a:pt x="6074" y="2093"/>
                  </a:lnTo>
                  <a:lnTo>
                    <a:pt x="5913" y="2344"/>
                  </a:lnTo>
                  <a:lnTo>
                    <a:pt x="5752" y="2428"/>
                  </a:lnTo>
                  <a:lnTo>
                    <a:pt x="5752" y="2679"/>
                  </a:lnTo>
                  <a:lnTo>
                    <a:pt x="5913" y="2791"/>
                  </a:lnTo>
                  <a:lnTo>
                    <a:pt x="5913" y="3265"/>
                  </a:lnTo>
                  <a:lnTo>
                    <a:pt x="5752" y="3488"/>
                  </a:lnTo>
                  <a:lnTo>
                    <a:pt x="5551" y="3600"/>
                  </a:lnTo>
                  <a:lnTo>
                    <a:pt x="5189" y="3684"/>
                  </a:lnTo>
                  <a:lnTo>
                    <a:pt x="4666" y="3823"/>
                  </a:lnTo>
                  <a:lnTo>
                    <a:pt x="4304" y="3823"/>
                  </a:lnTo>
                  <a:lnTo>
                    <a:pt x="4103" y="3963"/>
                  </a:lnTo>
                  <a:lnTo>
                    <a:pt x="3902" y="4047"/>
                  </a:lnTo>
                  <a:lnTo>
                    <a:pt x="3902" y="4186"/>
                  </a:lnTo>
                  <a:lnTo>
                    <a:pt x="3781" y="4298"/>
                  </a:lnTo>
                  <a:lnTo>
                    <a:pt x="3781" y="4521"/>
                  </a:lnTo>
                  <a:lnTo>
                    <a:pt x="3620" y="4409"/>
                  </a:lnTo>
                  <a:lnTo>
                    <a:pt x="3218" y="4298"/>
                  </a:lnTo>
                  <a:lnTo>
                    <a:pt x="3017" y="4298"/>
                  </a:lnTo>
                  <a:lnTo>
                    <a:pt x="1287" y="4744"/>
                  </a:lnTo>
                  <a:lnTo>
                    <a:pt x="1287" y="5358"/>
                  </a:lnTo>
                  <a:lnTo>
                    <a:pt x="1086" y="5916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68" name="Freeform 30"/>
            <p:cNvSpPr/>
            <p:nvPr/>
          </p:nvSpPr>
          <p:spPr>
            <a:xfrm>
              <a:off x="4031613" y="890148"/>
              <a:ext cx="1013523" cy="91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5" y="15014"/>
                  </a:moveTo>
                  <a:lnTo>
                    <a:pt x="1538" y="15014"/>
                  </a:lnTo>
                  <a:lnTo>
                    <a:pt x="2564" y="15297"/>
                  </a:lnTo>
                  <a:lnTo>
                    <a:pt x="2852" y="15439"/>
                  </a:lnTo>
                  <a:lnTo>
                    <a:pt x="2948" y="15580"/>
                  </a:lnTo>
                  <a:lnTo>
                    <a:pt x="3109" y="15722"/>
                  </a:lnTo>
                  <a:lnTo>
                    <a:pt x="3269" y="15722"/>
                  </a:lnTo>
                  <a:lnTo>
                    <a:pt x="3397" y="16182"/>
                  </a:lnTo>
                  <a:lnTo>
                    <a:pt x="3557" y="16466"/>
                  </a:lnTo>
                  <a:lnTo>
                    <a:pt x="3846" y="16607"/>
                  </a:lnTo>
                  <a:lnTo>
                    <a:pt x="4102" y="16784"/>
                  </a:lnTo>
                  <a:lnTo>
                    <a:pt x="4711" y="17068"/>
                  </a:lnTo>
                  <a:lnTo>
                    <a:pt x="5256" y="17174"/>
                  </a:lnTo>
                  <a:lnTo>
                    <a:pt x="6506" y="17174"/>
                  </a:lnTo>
                  <a:lnTo>
                    <a:pt x="6954" y="17068"/>
                  </a:lnTo>
                  <a:lnTo>
                    <a:pt x="7820" y="16784"/>
                  </a:lnTo>
                  <a:lnTo>
                    <a:pt x="7980" y="17068"/>
                  </a:lnTo>
                  <a:lnTo>
                    <a:pt x="7659" y="18059"/>
                  </a:lnTo>
                  <a:lnTo>
                    <a:pt x="8108" y="18236"/>
                  </a:lnTo>
                  <a:lnTo>
                    <a:pt x="8525" y="18661"/>
                  </a:lnTo>
                  <a:lnTo>
                    <a:pt x="8685" y="18838"/>
                  </a:lnTo>
                  <a:lnTo>
                    <a:pt x="8813" y="18944"/>
                  </a:lnTo>
                  <a:lnTo>
                    <a:pt x="8973" y="19121"/>
                  </a:lnTo>
                  <a:lnTo>
                    <a:pt x="8973" y="19546"/>
                  </a:lnTo>
                  <a:lnTo>
                    <a:pt x="9069" y="19723"/>
                  </a:lnTo>
                  <a:lnTo>
                    <a:pt x="9390" y="20007"/>
                  </a:lnTo>
                  <a:lnTo>
                    <a:pt x="9678" y="20290"/>
                  </a:lnTo>
                  <a:lnTo>
                    <a:pt x="9678" y="20431"/>
                  </a:lnTo>
                  <a:lnTo>
                    <a:pt x="9839" y="20609"/>
                  </a:lnTo>
                  <a:lnTo>
                    <a:pt x="9839" y="21033"/>
                  </a:lnTo>
                  <a:lnTo>
                    <a:pt x="9678" y="21175"/>
                  </a:lnTo>
                  <a:lnTo>
                    <a:pt x="9678" y="21317"/>
                  </a:lnTo>
                  <a:lnTo>
                    <a:pt x="9839" y="21494"/>
                  </a:lnTo>
                  <a:lnTo>
                    <a:pt x="9839" y="21600"/>
                  </a:lnTo>
                  <a:lnTo>
                    <a:pt x="10544" y="21600"/>
                  </a:lnTo>
                  <a:lnTo>
                    <a:pt x="10672" y="21494"/>
                  </a:lnTo>
                  <a:lnTo>
                    <a:pt x="10768" y="21317"/>
                  </a:lnTo>
                  <a:lnTo>
                    <a:pt x="10928" y="21033"/>
                  </a:lnTo>
                  <a:lnTo>
                    <a:pt x="11088" y="20892"/>
                  </a:lnTo>
                  <a:lnTo>
                    <a:pt x="11217" y="20715"/>
                  </a:lnTo>
                  <a:lnTo>
                    <a:pt x="11377" y="20431"/>
                  </a:lnTo>
                  <a:lnTo>
                    <a:pt x="12787" y="20431"/>
                  </a:lnTo>
                  <a:lnTo>
                    <a:pt x="12947" y="19723"/>
                  </a:lnTo>
                  <a:lnTo>
                    <a:pt x="12947" y="18944"/>
                  </a:lnTo>
                  <a:lnTo>
                    <a:pt x="14325" y="18378"/>
                  </a:lnTo>
                  <a:lnTo>
                    <a:pt x="14485" y="18378"/>
                  </a:lnTo>
                  <a:lnTo>
                    <a:pt x="14806" y="18519"/>
                  </a:lnTo>
                  <a:lnTo>
                    <a:pt x="14934" y="18661"/>
                  </a:lnTo>
                  <a:lnTo>
                    <a:pt x="14934" y="18378"/>
                  </a:lnTo>
                  <a:lnTo>
                    <a:pt x="15030" y="18236"/>
                  </a:lnTo>
                  <a:lnTo>
                    <a:pt x="15030" y="18059"/>
                  </a:lnTo>
                  <a:lnTo>
                    <a:pt x="15191" y="17953"/>
                  </a:lnTo>
                  <a:lnTo>
                    <a:pt x="15351" y="17776"/>
                  </a:lnTo>
                  <a:lnTo>
                    <a:pt x="15639" y="17776"/>
                  </a:lnTo>
                  <a:lnTo>
                    <a:pt x="16056" y="17599"/>
                  </a:lnTo>
                  <a:lnTo>
                    <a:pt x="16344" y="17492"/>
                  </a:lnTo>
                  <a:lnTo>
                    <a:pt x="16504" y="17351"/>
                  </a:lnTo>
                  <a:lnTo>
                    <a:pt x="16633" y="17068"/>
                  </a:lnTo>
                  <a:lnTo>
                    <a:pt x="16633" y="16466"/>
                  </a:lnTo>
                  <a:lnTo>
                    <a:pt x="16504" y="16324"/>
                  </a:lnTo>
                  <a:lnTo>
                    <a:pt x="16504" y="16005"/>
                  </a:lnTo>
                  <a:lnTo>
                    <a:pt x="16633" y="15899"/>
                  </a:lnTo>
                  <a:lnTo>
                    <a:pt x="16761" y="15580"/>
                  </a:lnTo>
                  <a:lnTo>
                    <a:pt x="17338" y="15297"/>
                  </a:lnTo>
                  <a:lnTo>
                    <a:pt x="17594" y="15297"/>
                  </a:lnTo>
                  <a:lnTo>
                    <a:pt x="18043" y="15120"/>
                  </a:lnTo>
                  <a:lnTo>
                    <a:pt x="18203" y="14837"/>
                  </a:lnTo>
                  <a:lnTo>
                    <a:pt x="18203" y="14412"/>
                  </a:lnTo>
                  <a:lnTo>
                    <a:pt x="18043" y="14235"/>
                  </a:lnTo>
                  <a:lnTo>
                    <a:pt x="17498" y="14235"/>
                  </a:lnTo>
                  <a:lnTo>
                    <a:pt x="17498" y="13951"/>
                  </a:lnTo>
                  <a:lnTo>
                    <a:pt x="17754" y="13350"/>
                  </a:lnTo>
                  <a:lnTo>
                    <a:pt x="17915" y="13066"/>
                  </a:lnTo>
                  <a:lnTo>
                    <a:pt x="18043" y="12925"/>
                  </a:lnTo>
                  <a:lnTo>
                    <a:pt x="18203" y="12925"/>
                  </a:lnTo>
                  <a:lnTo>
                    <a:pt x="19293" y="13066"/>
                  </a:lnTo>
                  <a:lnTo>
                    <a:pt x="20607" y="13243"/>
                  </a:lnTo>
                  <a:lnTo>
                    <a:pt x="20767" y="13527"/>
                  </a:lnTo>
                  <a:lnTo>
                    <a:pt x="20446" y="12641"/>
                  </a:lnTo>
                  <a:lnTo>
                    <a:pt x="20158" y="11898"/>
                  </a:lnTo>
                  <a:lnTo>
                    <a:pt x="20062" y="11473"/>
                  </a:lnTo>
                  <a:lnTo>
                    <a:pt x="20062" y="11012"/>
                  </a:lnTo>
                  <a:lnTo>
                    <a:pt x="20158" y="11012"/>
                  </a:lnTo>
                  <a:lnTo>
                    <a:pt x="20318" y="10871"/>
                  </a:lnTo>
                  <a:lnTo>
                    <a:pt x="20446" y="10588"/>
                  </a:lnTo>
                  <a:lnTo>
                    <a:pt x="20607" y="10588"/>
                  </a:lnTo>
                  <a:lnTo>
                    <a:pt x="20607" y="10410"/>
                  </a:lnTo>
                  <a:lnTo>
                    <a:pt x="20446" y="9986"/>
                  </a:lnTo>
                  <a:lnTo>
                    <a:pt x="20446" y="9525"/>
                  </a:lnTo>
                  <a:lnTo>
                    <a:pt x="20895" y="8534"/>
                  </a:lnTo>
                  <a:lnTo>
                    <a:pt x="20767" y="8073"/>
                  </a:lnTo>
                  <a:lnTo>
                    <a:pt x="20446" y="7755"/>
                  </a:lnTo>
                  <a:lnTo>
                    <a:pt x="20446" y="7330"/>
                  </a:lnTo>
                  <a:lnTo>
                    <a:pt x="20607" y="7330"/>
                  </a:lnTo>
                  <a:lnTo>
                    <a:pt x="20895" y="7047"/>
                  </a:lnTo>
                  <a:lnTo>
                    <a:pt x="20895" y="6870"/>
                  </a:lnTo>
                  <a:lnTo>
                    <a:pt x="20767" y="6586"/>
                  </a:lnTo>
                  <a:lnTo>
                    <a:pt x="20767" y="6161"/>
                  </a:lnTo>
                  <a:lnTo>
                    <a:pt x="21600" y="6303"/>
                  </a:lnTo>
                  <a:lnTo>
                    <a:pt x="21312" y="6055"/>
                  </a:lnTo>
                  <a:lnTo>
                    <a:pt x="21151" y="5701"/>
                  </a:lnTo>
                  <a:lnTo>
                    <a:pt x="21023" y="5595"/>
                  </a:lnTo>
                  <a:lnTo>
                    <a:pt x="20895" y="5276"/>
                  </a:lnTo>
                  <a:lnTo>
                    <a:pt x="20767" y="5276"/>
                  </a:lnTo>
                  <a:lnTo>
                    <a:pt x="20446" y="4993"/>
                  </a:lnTo>
                  <a:lnTo>
                    <a:pt x="20158" y="4816"/>
                  </a:lnTo>
                  <a:lnTo>
                    <a:pt x="19613" y="4532"/>
                  </a:lnTo>
                  <a:lnTo>
                    <a:pt x="19293" y="4391"/>
                  </a:lnTo>
                  <a:lnTo>
                    <a:pt x="18908" y="4391"/>
                  </a:lnTo>
                  <a:lnTo>
                    <a:pt x="18588" y="4108"/>
                  </a:lnTo>
                  <a:lnTo>
                    <a:pt x="18588" y="3930"/>
                  </a:lnTo>
                  <a:lnTo>
                    <a:pt x="18459" y="3824"/>
                  </a:lnTo>
                  <a:lnTo>
                    <a:pt x="18459" y="3364"/>
                  </a:lnTo>
                  <a:lnTo>
                    <a:pt x="18363" y="3222"/>
                  </a:lnTo>
                  <a:lnTo>
                    <a:pt x="18203" y="3045"/>
                  </a:lnTo>
                  <a:lnTo>
                    <a:pt x="18043" y="2939"/>
                  </a:lnTo>
                  <a:lnTo>
                    <a:pt x="17915" y="2762"/>
                  </a:lnTo>
                  <a:lnTo>
                    <a:pt x="17754" y="2479"/>
                  </a:lnTo>
                  <a:lnTo>
                    <a:pt x="17754" y="2160"/>
                  </a:lnTo>
                  <a:lnTo>
                    <a:pt x="17594" y="1877"/>
                  </a:lnTo>
                  <a:lnTo>
                    <a:pt x="17594" y="1735"/>
                  </a:lnTo>
                  <a:lnTo>
                    <a:pt x="17498" y="1593"/>
                  </a:lnTo>
                  <a:lnTo>
                    <a:pt x="17338" y="1452"/>
                  </a:lnTo>
                  <a:lnTo>
                    <a:pt x="17049" y="1275"/>
                  </a:lnTo>
                  <a:lnTo>
                    <a:pt x="16889" y="1169"/>
                  </a:lnTo>
                  <a:lnTo>
                    <a:pt x="16761" y="1169"/>
                  </a:lnTo>
                  <a:lnTo>
                    <a:pt x="16761" y="991"/>
                  </a:lnTo>
                  <a:lnTo>
                    <a:pt x="16633" y="814"/>
                  </a:lnTo>
                  <a:lnTo>
                    <a:pt x="16633" y="106"/>
                  </a:lnTo>
                  <a:lnTo>
                    <a:pt x="16504" y="0"/>
                  </a:lnTo>
                  <a:lnTo>
                    <a:pt x="15896" y="0"/>
                  </a:lnTo>
                  <a:lnTo>
                    <a:pt x="15479" y="283"/>
                  </a:lnTo>
                  <a:lnTo>
                    <a:pt x="15351" y="460"/>
                  </a:lnTo>
                  <a:lnTo>
                    <a:pt x="15191" y="567"/>
                  </a:lnTo>
                  <a:lnTo>
                    <a:pt x="14806" y="814"/>
                  </a:lnTo>
                  <a:lnTo>
                    <a:pt x="14646" y="991"/>
                  </a:lnTo>
                  <a:lnTo>
                    <a:pt x="14101" y="991"/>
                  </a:lnTo>
                  <a:lnTo>
                    <a:pt x="13780" y="1275"/>
                  </a:lnTo>
                  <a:lnTo>
                    <a:pt x="13492" y="1452"/>
                  </a:lnTo>
                  <a:lnTo>
                    <a:pt x="13236" y="1735"/>
                  </a:lnTo>
                  <a:lnTo>
                    <a:pt x="12947" y="1877"/>
                  </a:lnTo>
                  <a:lnTo>
                    <a:pt x="12499" y="1877"/>
                  </a:lnTo>
                  <a:lnTo>
                    <a:pt x="12242" y="2054"/>
                  </a:lnTo>
                  <a:lnTo>
                    <a:pt x="12082" y="2160"/>
                  </a:lnTo>
                  <a:lnTo>
                    <a:pt x="11793" y="2337"/>
                  </a:lnTo>
                  <a:lnTo>
                    <a:pt x="11537" y="2479"/>
                  </a:lnTo>
                  <a:lnTo>
                    <a:pt x="11217" y="2762"/>
                  </a:lnTo>
                  <a:lnTo>
                    <a:pt x="11088" y="2620"/>
                  </a:lnTo>
                  <a:lnTo>
                    <a:pt x="10768" y="2620"/>
                  </a:lnTo>
                  <a:lnTo>
                    <a:pt x="10672" y="2337"/>
                  </a:lnTo>
                  <a:lnTo>
                    <a:pt x="10544" y="1877"/>
                  </a:lnTo>
                  <a:lnTo>
                    <a:pt x="10383" y="1735"/>
                  </a:lnTo>
                  <a:lnTo>
                    <a:pt x="10223" y="1735"/>
                  </a:lnTo>
                  <a:lnTo>
                    <a:pt x="9935" y="1593"/>
                  </a:lnTo>
                  <a:lnTo>
                    <a:pt x="9518" y="1735"/>
                  </a:lnTo>
                  <a:lnTo>
                    <a:pt x="8973" y="1735"/>
                  </a:lnTo>
                  <a:lnTo>
                    <a:pt x="8813" y="1593"/>
                  </a:lnTo>
                  <a:lnTo>
                    <a:pt x="8364" y="1275"/>
                  </a:lnTo>
                  <a:lnTo>
                    <a:pt x="8108" y="1169"/>
                  </a:lnTo>
                  <a:lnTo>
                    <a:pt x="7980" y="991"/>
                  </a:lnTo>
                  <a:lnTo>
                    <a:pt x="7659" y="991"/>
                  </a:lnTo>
                  <a:lnTo>
                    <a:pt x="7371" y="814"/>
                  </a:lnTo>
                  <a:lnTo>
                    <a:pt x="7115" y="814"/>
                  </a:lnTo>
                  <a:lnTo>
                    <a:pt x="6409" y="991"/>
                  </a:lnTo>
                  <a:lnTo>
                    <a:pt x="5672" y="991"/>
                  </a:lnTo>
                  <a:lnTo>
                    <a:pt x="5256" y="1275"/>
                  </a:lnTo>
                  <a:lnTo>
                    <a:pt x="5256" y="1877"/>
                  </a:lnTo>
                  <a:lnTo>
                    <a:pt x="4262" y="1877"/>
                  </a:lnTo>
                  <a:lnTo>
                    <a:pt x="4102" y="1735"/>
                  </a:lnTo>
                  <a:lnTo>
                    <a:pt x="3974" y="1735"/>
                  </a:lnTo>
                  <a:lnTo>
                    <a:pt x="3846" y="1452"/>
                  </a:lnTo>
                  <a:lnTo>
                    <a:pt x="3397" y="1735"/>
                  </a:lnTo>
                  <a:lnTo>
                    <a:pt x="3109" y="2054"/>
                  </a:lnTo>
                  <a:lnTo>
                    <a:pt x="2564" y="2762"/>
                  </a:lnTo>
                  <a:lnTo>
                    <a:pt x="2115" y="2620"/>
                  </a:lnTo>
                  <a:lnTo>
                    <a:pt x="1859" y="2762"/>
                  </a:lnTo>
                  <a:lnTo>
                    <a:pt x="1699" y="2762"/>
                  </a:lnTo>
                  <a:lnTo>
                    <a:pt x="1154" y="3045"/>
                  </a:lnTo>
                  <a:lnTo>
                    <a:pt x="545" y="3506"/>
                  </a:lnTo>
                  <a:lnTo>
                    <a:pt x="545" y="4108"/>
                  </a:lnTo>
                  <a:lnTo>
                    <a:pt x="385" y="4532"/>
                  </a:lnTo>
                  <a:lnTo>
                    <a:pt x="385" y="4816"/>
                  </a:lnTo>
                  <a:lnTo>
                    <a:pt x="288" y="4993"/>
                  </a:lnTo>
                  <a:lnTo>
                    <a:pt x="160" y="5170"/>
                  </a:lnTo>
                  <a:lnTo>
                    <a:pt x="0" y="5276"/>
                  </a:lnTo>
                  <a:lnTo>
                    <a:pt x="160" y="5701"/>
                  </a:lnTo>
                  <a:lnTo>
                    <a:pt x="288" y="6161"/>
                  </a:lnTo>
                  <a:lnTo>
                    <a:pt x="545" y="6409"/>
                  </a:lnTo>
                  <a:lnTo>
                    <a:pt x="865" y="6586"/>
                  </a:lnTo>
                  <a:lnTo>
                    <a:pt x="1154" y="6870"/>
                  </a:lnTo>
                  <a:lnTo>
                    <a:pt x="1538" y="6870"/>
                  </a:lnTo>
                  <a:lnTo>
                    <a:pt x="2019" y="7047"/>
                  </a:lnTo>
                  <a:lnTo>
                    <a:pt x="2404" y="7047"/>
                  </a:lnTo>
                  <a:lnTo>
                    <a:pt x="2404" y="7755"/>
                  </a:lnTo>
                  <a:lnTo>
                    <a:pt x="2564" y="8215"/>
                  </a:lnTo>
                  <a:lnTo>
                    <a:pt x="2564" y="8357"/>
                  </a:lnTo>
                  <a:lnTo>
                    <a:pt x="2692" y="8640"/>
                  </a:lnTo>
                  <a:lnTo>
                    <a:pt x="2852" y="8817"/>
                  </a:lnTo>
                  <a:lnTo>
                    <a:pt x="2948" y="9100"/>
                  </a:lnTo>
                  <a:lnTo>
                    <a:pt x="3557" y="9100"/>
                  </a:lnTo>
                  <a:lnTo>
                    <a:pt x="3718" y="8959"/>
                  </a:lnTo>
                  <a:lnTo>
                    <a:pt x="4102" y="8817"/>
                  </a:lnTo>
                  <a:lnTo>
                    <a:pt x="4262" y="9100"/>
                  </a:lnTo>
                  <a:lnTo>
                    <a:pt x="4262" y="10304"/>
                  </a:lnTo>
                  <a:lnTo>
                    <a:pt x="4102" y="10410"/>
                  </a:lnTo>
                  <a:lnTo>
                    <a:pt x="3974" y="10588"/>
                  </a:lnTo>
                  <a:lnTo>
                    <a:pt x="3846" y="10871"/>
                  </a:lnTo>
                  <a:lnTo>
                    <a:pt x="3846" y="11012"/>
                  </a:lnTo>
                  <a:lnTo>
                    <a:pt x="3718" y="11190"/>
                  </a:lnTo>
                  <a:lnTo>
                    <a:pt x="3557" y="11296"/>
                  </a:lnTo>
                  <a:lnTo>
                    <a:pt x="3397" y="11473"/>
                  </a:lnTo>
                  <a:lnTo>
                    <a:pt x="3269" y="11473"/>
                  </a:lnTo>
                  <a:lnTo>
                    <a:pt x="3269" y="12641"/>
                  </a:lnTo>
                  <a:lnTo>
                    <a:pt x="3109" y="12783"/>
                  </a:lnTo>
                  <a:lnTo>
                    <a:pt x="3109" y="12925"/>
                  </a:lnTo>
                  <a:lnTo>
                    <a:pt x="2948" y="13066"/>
                  </a:lnTo>
                  <a:lnTo>
                    <a:pt x="1410" y="13066"/>
                  </a:lnTo>
                  <a:lnTo>
                    <a:pt x="1154" y="13243"/>
                  </a:lnTo>
                  <a:lnTo>
                    <a:pt x="1154" y="13350"/>
                  </a:lnTo>
                  <a:lnTo>
                    <a:pt x="993" y="13527"/>
                  </a:lnTo>
                  <a:lnTo>
                    <a:pt x="865" y="14129"/>
                  </a:lnTo>
                  <a:lnTo>
                    <a:pt x="545" y="15014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69" name="Freeform 31"/>
            <p:cNvSpPr/>
            <p:nvPr/>
          </p:nvSpPr>
          <p:spPr>
            <a:xfrm>
              <a:off x="1665432" y="1102725"/>
              <a:ext cx="835264" cy="91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" y="16324"/>
                  </a:moveTo>
                  <a:lnTo>
                    <a:pt x="2218" y="16324"/>
                  </a:lnTo>
                  <a:lnTo>
                    <a:pt x="2608" y="16466"/>
                  </a:lnTo>
                  <a:lnTo>
                    <a:pt x="2958" y="16466"/>
                  </a:lnTo>
                  <a:lnTo>
                    <a:pt x="3075" y="16607"/>
                  </a:lnTo>
                  <a:lnTo>
                    <a:pt x="3269" y="16607"/>
                  </a:lnTo>
                  <a:lnTo>
                    <a:pt x="3269" y="16713"/>
                  </a:lnTo>
                  <a:lnTo>
                    <a:pt x="3464" y="16890"/>
                  </a:lnTo>
                  <a:lnTo>
                    <a:pt x="3464" y="17068"/>
                  </a:lnTo>
                  <a:lnTo>
                    <a:pt x="3814" y="17351"/>
                  </a:lnTo>
                  <a:lnTo>
                    <a:pt x="3814" y="17492"/>
                  </a:lnTo>
                  <a:lnTo>
                    <a:pt x="4009" y="17492"/>
                  </a:lnTo>
                  <a:lnTo>
                    <a:pt x="4125" y="17599"/>
                  </a:lnTo>
                  <a:lnTo>
                    <a:pt x="4476" y="17492"/>
                  </a:lnTo>
                  <a:lnTo>
                    <a:pt x="4865" y="17492"/>
                  </a:lnTo>
                  <a:lnTo>
                    <a:pt x="4865" y="18059"/>
                  </a:lnTo>
                  <a:lnTo>
                    <a:pt x="4670" y="18236"/>
                  </a:lnTo>
                  <a:lnTo>
                    <a:pt x="4670" y="18838"/>
                  </a:lnTo>
                  <a:lnTo>
                    <a:pt x="5021" y="18838"/>
                  </a:lnTo>
                  <a:lnTo>
                    <a:pt x="5332" y="18484"/>
                  </a:lnTo>
                  <a:lnTo>
                    <a:pt x="5332" y="18378"/>
                  </a:lnTo>
                  <a:lnTo>
                    <a:pt x="5721" y="18378"/>
                  </a:lnTo>
                  <a:lnTo>
                    <a:pt x="5721" y="18661"/>
                  </a:lnTo>
                  <a:lnTo>
                    <a:pt x="5877" y="18838"/>
                  </a:lnTo>
                  <a:lnTo>
                    <a:pt x="5877" y="18944"/>
                  </a:lnTo>
                  <a:lnTo>
                    <a:pt x="6071" y="19121"/>
                  </a:lnTo>
                  <a:lnTo>
                    <a:pt x="6071" y="19263"/>
                  </a:lnTo>
                  <a:lnTo>
                    <a:pt x="6188" y="19121"/>
                  </a:lnTo>
                  <a:lnTo>
                    <a:pt x="6383" y="19121"/>
                  </a:lnTo>
                  <a:lnTo>
                    <a:pt x="6577" y="18944"/>
                  </a:lnTo>
                  <a:lnTo>
                    <a:pt x="6733" y="18838"/>
                  </a:lnTo>
                  <a:lnTo>
                    <a:pt x="7122" y="18838"/>
                  </a:lnTo>
                  <a:lnTo>
                    <a:pt x="7239" y="18944"/>
                  </a:lnTo>
                  <a:lnTo>
                    <a:pt x="7589" y="19121"/>
                  </a:lnTo>
                  <a:lnTo>
                    <a:pt x="7978" y="19263"/>
                  </a:lnTo>
                  <a:lnTo>
                    <a:pt x="8251" y="19723"/>
                  </a:lnTo>
                  <a:lnTo>
                    <a:pt x="8796" y="20007"/>
                  </a:lnTo>
                  <a:lnTo>
                    <a:pt x="9302" y="20290"/>
                  </a:lnTo>
                  <a:lnTo>
                    <a:pt x="9846" y="20609"/>
                  </a:lnTo>
                  <a:lnTo>
                    <a:pt x="11053" y="20609"/>
                  </a:lnTo>
                  <a:lnTo>
                    <a:pt x="11248" y="20715"/>
                  </a:lnTo>
                  <a:lnTo>
                    <a:pt x="11364" y="20892"/>
                  </a:lnTo>
                  <a:lnTo>
                    <a:pt x="11559" y="21175"/>
                  </a:lnTo>
                  <a:lnTo>
                    <a:pt x="11909" y="21600"/>
                  </a:lnTo>
                  <a:lnTo>
                    <a:pt x="11754" y="21317"/>
                  </a:lnTo>
                  <a:lnTo>
                    <a:pt x="12415" y="21033"/>
                  </a:lnTo>
                  <a:lnTo>
                    <a:pt x="12571" y="20892"/>
                  </a:lnTo>
                  <a:lnTo>
                    <a:pt x="12960" y="20715"/>
                  </a:lnTo>
                  <a:lnTo>
                    <a:pt x="13155" y="20431"/>
                  </a:lnTo>
                  <a:lnTo>
                    <a:pt x="13155" y="20148"/>
                  </a:lnTo>
                  <a:lnTo>
                    <a:pt x="13310" y="19546"/>
                  </a:lnTo>
                  <a:lnTo>
                    <a:pt x="13622" y="19546"/>
                  </a:lnTo>
                  <a:lnTo>
                    <a:pt x="13972" y="19723"/>
                  </a:lnTo>
                  <a:lnTo>
                    <a:pt x="14361" y="20007"/>
                  </a:lnTo>
                  <a:lnTo>
                    <a:pt x="15023" y="20431"/>
                  </a:lnTo>
                  <a:lnTo>
                    <a:pt x="15373" y="20431"/>
                  </a:lnTo>
                  <a:lnTo>
                    <a:pt x="15529" y="20609"/>
                  </a:lnTo>
                  <a:lnTo>
                    <a:pt x="16229" y="20290"/>
                  </a:lnTo>
                  <a:lnTo>
                    <a:pt x="16930" y="20609"/>
                  </a:lnTo>
                  <a:lnTo>
                    <a:pt x="17942" y="20609"/>
                  </a:lnTo>
                  <a:lnTo>
                    <a:pt x="18136" y="20431"/>
                  </a:lnTo>
                  <a:lnTo>
                    <a:pt x="18331" y="20431"/>
                  </a:lnTo>
                  <a:lnTo>
                    <a:pt x="18486" y="20148"/>
                  </a:lnTo>
                  <a:lnTo>
                    <a:pt x="18486" y="19405"/>
                  </a:lnTo>
                  <a:lnTo>
                    <a:pt x="19343" y="19405"/>
                  </a:lnTo>
                  <a:lnTo>
                    <a:pt x="18992" y="18378"/>
                  </a:lnTo>
                  <a:lnTo>
                    <a:pt x="20004" y="16890"/>
                  </a:lnTo>
                  <a:lnTo>
                    <a:pt x="20549" y="17492"/>
                  </a:lnTo>
                  <a:lnTo>
                    <a:pt x="21055" y="17068"/>
                  </a:lnTo>
                  <a:lnTo>
                    <a:pt x="21600" y="16713"/>
                  </a:lnTo>
                  <a:lnTo>
                    <a:pt x="21055" y="16607"/>
                  </a:lnTo>
                  <a:lnTo>
                    <a:pt x="20861" y="16607"/>
                  </a:lnTo>
                  <a:lnTo>
                    <a:pt x="20861" y="16182"/>
                  </a:lnTo>
                  <a:lnTo>
                    <a:pt x="21055" y="16005"/>
                  </a:lnTo>
                  <a:lnTo>
                    <a:pt x="21055" y="15722"/>
                  </a:lnTo>
                  <a:lnTo>
                    <a:pt x="21250" y="15580"/>
                  </a:lnTo>
                  <a:lnTo>
                    <a:pt x="21250" y="15297"/>
                  </a:lnTo>
                  <a:lnTo>
                    <a:pt x="21055" y="15014"/>
                  </a:lnTo>
                  <a:lnTo>
                    <a:pt x="21055" y="14695"/>
                  </a:lnTo>
                  <a:lnTo>
                    <a:pt x="20861" y="14553"/>
                  </a:lnTo>
                  <a:lnTo>
                    <a:pt x="20705" y="14412"/>
                  </a:lnTo>
                  <a:lnTo>
                    <a:pt x="20705" y="14235"/>
                  </a:lnTo>
                  <a:lnTo>
                    <a:pt x="20199" y="13951"/>
                  </a:lnTo>
                  <a:lnTo>
                    <a:pt x="20394" y="13527"/>
                  </a:lnTo>
                  <a:lnTo>
                    <a:pt x="20394" y="13243"/>
                  </a:lnTo>
                  <a:lnTo>
                    <a:pt x="20004" y="13066"/>
                  </a:lnTo>
                  <a:lnTo>
                    <a:pt x="19849" y="12783"/>
                  </a:lnTo>
                  <a:lnTo>
                    <a:pt x="19849" y="12464"/>
                  </a:lnTo>
                  <a:lnTo>
                    <a:pt x="19654" y="12181"/>
                  </a:lnTo>
                  <a:lnTo>
                    <a:pt x="19537" y="11579"/>
                  </a:lnTo>
                  <a:lnTo>
                    <a:pt x="19343" y="11296"/>
                  </a:lnTo>
                  <a:lnTo>
                    <a:pt x="18992" y="11190"/>
                  </a:lnTo>
                  <a:lnTo>
                    <a:pt x="18798" y="10871"/>
                  </a:lnTo>
                  <a:lnTo>
                    <a:pt x="18603" y="10729"/>
                  </a:lnTo>
                  <a:lnTo>
                    <a:pt x="18603" y="10588"/>
                  </a:lnTo>
                  <a:lnTo>
                    <a:pt x="18486" y="10304"/>
                  </a:lnTo>
                  <a:lnTo>
                    <a:pt x="18486" y="9986"/>
                  </a:lnTo>
                  <a:lnTo>
                    <a:pt x="18331" y="9702"/>
                  </a:lnTo>
                  <a:lnTo>
                    <a:pt x="18331" y="9419"/>
                  </a:lnTo>
                  <a:lnTo>
                    <a:pt x="18486" y="9242"/>
                  </a:lnTo>
                  <a:lnTo>
                    <a:pt x="18603" y="9242"/>
                  </a:lnTo>
                  <a:lnTo>
                    <a:pt x="18798" y="9100"/>
                  </a:lnTo>
                  <a:lnTo>
                    <a:pt x="19343" y="9100"/>
                  </a:lnTo>
                  <a:lnTo>
                    <a:pt x="19537" y="8817"/>
                  </a:lnTo>
                  <a:lnTo>
                    <a:pt x="19537" y="7932"/>
                  </a:lnTo>
                  <a:lnTo>
                    <a:pt x="19343" y="7755"/>
                  </a:lnTo>
                  <a:lnTo>
                    <a:pt x="19148" y="7471"/>
                  </a:lnTo>
                  <a:lnTo>
                    <a:pt x="18603" y="7047"/>
                  </a:lnTo>
                  <a:lnTo>
                    <a:pt x="18331" y="6586"/>
                  </a:lnTo>
                  <a:lnTo>
                    <a:pt x="18136" y="6409"/>
                  </a:lnTo>
                  <a:lnTo>
                    <a:pt x="17942" y="6303"/>
                  </a:lnTo>
                  <a:lnTo>
                    <a:pt x="17747" y="6161"/>
                  </a:lnTo>
                  <a:lnTo>
                    <a:pt x="17747" y="5984"/>
                  </a:lnTo>
                  <a:lnTo>
                    <a:pt x="17942" y="5878"/>
                  </a:lnTo>
                  <a:lnTo>
                    <a:pt x="18136" y="5701"/>
                  </a:lnTo>
                  <a:lnTo>
                    <a:pt x="18486" y="5595"/>
                  </a:lnTo>
                  <a:lnTo>
                    <a:pt x="18486" y="4993"/>
                  </a:lnTo>
                  <a:lnTo>
                    <a:pt x="18331" y="4816"/>
                  </a:lnTo>
                  <a:lnTo>
                    <a:pt x="18331" y="4710"/>
                  </a:lnTo>
                  <a:lnTo>
                    <a:pt x="18486" y="4108"/>
                  </a:lnTo>
                  <a:lnTo>
                    <a:pt x="18486" y="3930"/>
                  </a:lnTo>
                  <a:lnTo>
                    <a:pt x="18331" y="3930"/>
                  </a:lnTo>
                  <a:lnTo>
                    <a:pt x="18331" y="3824"/>
                  </a:lnTo>
                  <a:lnTo>
                    <a:pt x="18136" y="3647"/>
                  </a:lnTo>
                  <a:lnTo>
                    <a:pt x="18136" y="3045"/>
                  </a:lnTo>
                  <a:lnTo>
                    <a:pt x="17942" y="2939"/>
                  </a:lnTo>
                  <a:lnTo>
                    <a:pt x="17942" y="2762"/>
                  </a:lnTo>
                  <a:lnTo>
                    <a:pt x="17280" y="2762"/>
                  </a:lnTo>
                  <a:lnTo>
                    <a:pt x="16930" y="3045"/>
                  </a:lnTo>
                  <a:lnTo>
                    <a:pt x="16541" y="3222"/>
                  </a:lnTo>
                  <a:lnTo>
                    <a:pt x="16074" y="3506"/>
                  </a:lnTo>
                  <a:lnTo>
                    <a:pt x="13972" y="3506"/>
                  </a:lnTo>
                  <a:lnTo>
                    <a:pt x="14166" y="2939"/>
                  </a:lnTo>
                  <a:lnTo>
                    <a:pt x="14166" y="814"/>
                  </a:lnTo>
                  <a:lnTo>
                    <a:pt x="13972" y="460"/>
                  </a:lnTo>
                  <a:lnTo>
                    <a:pt x="13972" y="283"/>
                  </a:lnTo>
                  <a:lnTo>
                    <a:pt x="13622" y="106"/>
                  </a:lnTo>
                  <a:lnTo>
                    <a:pt x="13427" y="0"/>
                  </a:lnTo>
                  <a:lnTo>
                    <a:pt x="13155" y="0"/>
                  </a:lnTo>
                  <a:lnTo>
                    <a:pt x="12765" y="106"/>
                  </a:lnTo>
                  <a:lnTo>
                    <a:pt x="12571" y="283"/>
                  </a:lnTo>
                  <a:lnTo>
                    <a:pt x="12298" y="567"/>
                  </a:lnTo>
                  <a:lnTo>
                    <a:pt x="12104" y="708"/>
                  </a:lnTo>
                  <a:lnTo>
                    <a:pt x="11909" y="814"/>
                  </a:lnTo>
                  <a:lnTo>
                    <a:pt x="11559" y="991"/>
                  </a:lnTo>
                  <a:lnTo>
                    <a:pt x="10897" y="991"/>
                  </a:lnTo>
                  <a:lnTo>
                    <a:pt x="10508" y="814"/>
                  </a:lnTo>
                  <a:lnTo>
                    <a:pt x="10352" y="814"/>
                  </a:lnTo>
                  <a:lnTo>
                    <a:pt x="10041" y="708"/>
                  </a:lnTo>
                  <a:lnTo>
                    <a:pt x="9185" y="991"/>
                  </a:lnTo>
                  <a:lnTo>
                    <a:pt x="8251" y="991"/>
                  </a:lnTo>
                  <a:lnTo>
                    <a:pt x="7784" y="1169"/>
                  </a:lnTo>
                  <a:lnTo>
                    <a:pt x="6928" y="991"/>
                  </a:lnTo>
                  <a:lnTo>
                    <a:pt x="4670" y="991"/>
                  </a:lnTo>
                  <a:lnTo>
                    <a:pt x="4670" y="1452"/>
                  </a:lnTo>
                  <a:lnTo>
                    <a:pt x="4476" y="1593"/>
                  </a:lnTo>
                  <a:lnTo>
                    <a:pt x="4320" y="1735"/>
                  </a:lnTo>
                  <a:lnTo>
                    <a:pt x="4125" y="1877"/>
                  </a:lnTo>
                  <a:lnTo>
                    <a:pt x="4476" y="1877"/>
                  </a:lnTo>
                  <a:lnTo>
                    <a:pt x="4670" y="2160"/>
                  </a:lnTo>
                  <a:lnTo>
                    <a:pt x="4865" y="2160"/>
                  </a:lnTo>
                  <a:lnTo>
                    <a:pt x="4670" y="2337"/>
                  </a:lnTo>
                  <a:lnTo>
                    <a:pt x="4670" y="2479"/>
                  </a:lnTo>
                  <a:lnTo>
                    <a:pt x="4476" y="2620"/>
                  </a:lnTo>
                  <a:lnTo>
                    <a:pt x="4125" y="2620"/>
                  </a:lnTo>
                  <a:lnTo>
                    <a:pt x="4125" y="2939"/>
                  </a:lnTo>
                  <a:lnTo>
                    <a:pt x="4476" y="3222"/>
                  </a:lnTo>
                  <a:lnTo>
                    <a:pt x="4476" y="3506"/>
                  </a:lnTo>
                  <a:lnTo>
                    <a:pt x="3619" y="3506"/>
                  </a:lnTo>
                  <a:lnTo>
                    <a:pt x="3619" y="3930"/>
                  </a:lnTo>
                  <a:lnTo>
                    <a:pt x="4009" y="4249"/>
                  </a:lnTo>
                  <a:lnTo>
                    <a:pt x="4320" y="4391"/>
                  </a:lnTo>
                  <a:lnTo>
                    <a:pt x="4320" y="4532"/>
                  </a:lnTo>
                  <a:lnTo>
                    <a:pt x="4476" y="4710"/>
                  </a:lnTo>
                  <a:lnTo>
                    <a:pt x="4476" y="5276"/>
                  </a:lnTo>
                  <a:lnTo>
                    <a:pt x="4670" y="5595"/>
                  </a:lnTo>
                  <a:lnTo>
                    <a:pt x="4670" y="7471"/>
                  </a:lnTo>
                  <a:lnTo>
                    <a:pt x="4476" y="7755"/>
                  </a:lnTo>
                  <a:lnTo>
                    <a:pt x="3619" y="7755"/>
                  </a:lnTo>
                  <a:lnTo>
                    <a:pt x="3269" y="7649"/>
                  </a:lnTo>
                  <a:lnTo>
                    <a:pt x="2958" y="7649"/>
                  </a:lnTo>
                  <a:lnTo>
                    <a:pt x="2802" y="7471"/>
                  </a:lnTo>
                  <a:lnTo>
                    <a:pt x="2413" y="7649"/>
                  </a:lnTo>
                  <a:lnTo>
                    <a:pt x="2063" y="7755"/>
                  </a:lnTo>
                  <a:lnTo>
                    <a:pt x="1751" y="7932"/>
                  </a:lnTo>
                  <a:lnTo>
                    <a:pt x="1557" y="8215"/>
                  </a:lnTo>
                  <a:lnTo>
                    <a:pt x="1206" y="8640"/>
                  </a:lnTo>
                  <a:lnTo>
                    <a:pt x="895" y="8959"/>
                  </a:lnTo>
                  <a:lnTo>
                    <a:pt x="701" y="9242"/>
                  </a:lnTo>
                  <a:lnTo>
                    <a:pt x="545" y="9525"/>
                  </a:lnTo>
                  <a:lnTo>
                    <a:pt x="545" y="11296"/>
                  </a:lnTo>
                  <a:lnTo>
                    <a:pt x="0" y="12641"/>
                  </a:lnTo>
                  <a:lnTo>
                    <a:pt x="0" y="13066"/>
                  </a:lnTo>
                  <a:lnTo>
                    <a:pt x="156" y="13527"/>
                  </a:lnTo>
                  <a:lnTo>
                    <a:pt x="701" y="14553"/>
                  </a:lnTo>
                  <a:lnTo>
                    <a:pt x="1206" y="15580"/>
                  </a:lnTo>
                  <a:lnTo>
                    <a:pt x="1401" y="16005"/>
                  </a:lnTo>
                  <a:lnTo>
                    <a:pt x="1557" y="16324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70" name="Freeform 32"/>
            <p:cNvSpPr/>
            <p:nvPr/>
          </p:nvSpPr>
          <p:spPr>
            <a:xfrm>
              <a:off x="1692596" y="274282"/>
              <a:ext cx="767355" cy="1019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55" y="3452"/>
                  </a:moveTo>
                  <a:lnTo>
                    <a:pt x="19186" y="3294"/>
                  </a:lnTo>
                  <a:lnTo>
                    <a:pt x="18974" y="3167"/>
                  </a:lnTo>
                  <a:lnTo>
                    <a:pt x="18762" y="3072"/>
                  </a:lnTo>
                  <a:lnTo>
                    <a:pt x="18551" y="2914"/>
                  </a:lnTo>
                  <a:lnTo>
                    <a:pt x="18551" y="1584"/>
                  </a:lnTo>
                  <a:lnTo>
                    <a:pt x="18381" y="1457"/>
                  </a:lnTo>
                  <a:lnTo>
                    <a:pt x="18254" y="1330"/>
                  </a:lnTo>
                  <a:lnTo>
                    <a:pt x="18254" y="1172"/>
                  </a:lnTo>
                  <a:lnTo>
                    <a:pt x="17238" y="1172"/>
                  </a:lnTo>
                  <a:lnTo>
                    <a:pt x="17111" y="1330"/>
                  </a:lnTo>
                  <a:lnTo>
                    <a:pt x="16729" y="1457"/>
                  </a:lnTo>
                  <a:lnTo>
                    <a:pt x="16518" y="1584"/>
                  </a:lnTo>
                  <a:lnTo>
                    <a:pt x="16518" y="1710"/>
                  </a:lnTo>
                  <a:lnTo>
                    <a:pt x="16306" y="1869"/>
                  </a:lnTo>
                  <a:lnTo>
                    <a:pt x="15205" y="1869"/>
                  </a:lnTo>
                  <a:lnTo>
                    <a:pt x="14993" y="1964"/>
                  </a:lnTo>
                  <a:lnTo>
                    <a:pt x="14866" y="2280"/>
                  </a:lnTo>
                  <a:lnTo>
                    <a:pt x="14654" y="2502"/>
                  </a:lnTo>
                  <a:lnTo>
                    <a:pt x="14654" y="2755"/>
                  </a:lnTo>
                  <a:lnTo>
                    <a:pt x="14442" y="3072"/>
                  </a:lnTo>
                  <a:lnTo>
                    <a:pt x="14061" y="3072"/>
                  </a:lnTo>
                  <a:lnTo>
                    <a:pt x="14061" y="3167"/>
                  </a:lnTo>
                  <a:lnTo>
                    <a:pt x="13849" y="3072"/>
                  </a:lnTo>
                  <a:lnTo>
                    <a:pt x="13722" y="3072"/>
                  </a:lnTo>
                  <a:lnTo>
                    <a:pt x="13722" y="2914"/>
                  </a:lnTo>
                  <a:lnTo>
                    <a:pt x="13553" y="2660"/>
                  </a:lnTo>
                  <a:lnTo>
                    <a:pt x="13341" y="2375"/>
                  </a:lnTo>
                  <a:lnTo>
                    <a:pt x="13341" y="1869"/>
                  </a:lnTo>
                  <a:lnTo>
                    <a:pt x="12918" y="1710"/>
                  </a:lnTo>
                  <a:lnTo>
                    <a:pt x="12748" y="1584"/>
                  </a:lnTo>
                  <a:lnTo>
                    <a:pt x="12621" y="1584"/>
                  </a:lnTo>
                  <a:lnTo>
                    <a:pt x="12198" y="1330"/>
                  </a:lnTo>
                  <a:lnTo>
                    <a:pt x="12198" y="1172"/>
                  </a:lnTo>
                  <a:lnTo>
                    <a:pt x="11605" y="1172"/>
                  </a:lnTo>
                  <a:lnTo>
                    <a:pt x="11605" y="1330"/>
                  </a:lnTo>
                  <a:lnTo>
                    <a:pt x="11478" y="1457"/>
                  </a:lnTo>
                  <a:lnTo>
                    <a:pt x="10885" y="1457"/>
                  </a:lnTo>
                  <a:lnTo>
                    <a:pt x="10504" y="1330"/>
                  </a:lnTo>
                  <a:lnTo>
                    <a:pt x="10334" y="1172"/>
                  </a:lnTo>
                  <a:lnTo>
                    <a:pt x="10334" y="792"/>
                  </a:lnTo>
                  <a:lnTo>
                    <a:pt x="10504" y="538"/>
                  </a:lnTo>
                  <a:lnTo>
                    <a:pt x="10673" y="380"/>
                  </a:lnTo>
                  <a:lnTo>
                    <a:pt x="10673" y="285"/>
                  </a:lnTo>
                  <a:lnTo>
                    <a:pt x="11096" y="285"/>
                  </a:lnTo>
                  <a:lnTo>
                    <a:pt x="11096" y="0"/>
                  </a:lnTo>
                  <a:lnTo>
                    <a:pt x="10885" y="0"/>
                  </a:lnTo>
                  <a:lnTo>
                    <a:pt x="10334" y="127"/>
                  </a:lnTo>
                  <a:lnTo>
                    <a:pt x="10165" y="127"/>
                  </a:lnTo>
                  <a:lnTo>
                    <a:pt x="9953" y="285"/>
                  </a:lnTo>
                  <a:lnTo>
                    <a:pt x="9572" y="380"/>
                  </a:lnTo>
                  <a:lnTo>
                    <a:pt x="9360" y="538"/>
                  </a:lnTo>
                  <a:lnTo>
                    <a:pt x="9233" y="665"/>
                  </a:lnTo>
                  <a:lnTo>
                    <a:pt x="9233" y="918"/>
                  </a:lnTo>
                  <a:lnTo>
                    <a:pt x="9021" y="1077"/>
                  </a:lnTo>
                  <a:lnTo>
                    <a:pt x="8809" y="1172"/>
                  </a:lnTo>
                  <a:lnTo>
                    <a:pt x="8216" y="1172"/>
                  </a:lnTo>
                  <a:lnTo>
                    <a:pt x="8089" y="1077"/>
                  </a:lnTo>
                  <a:lnTo>
                    <a:pt x="7920" y="792"/>
                  </a:lnTo>
                  <a:lnTo>
                    <a:pt x="7708" y="665"/>
                  </a:lnTo>
                  <a:lnTo>
                    <a:pt x="7496" y="665"/>
                  </a:lnTo>
                  <a:lnTo>
                    <a:pt x="7285" y="538"/>
                  </a:lnTo>
                  <a:lnTo>
                    <a:pt x="7115" y="538"/>
                  </a:lnTo>
                  <a:lnTo>
                    <a:pt x="6776" y="665"/>
                  </a:lnTo>
                  <a:lnTo>
                    <a:pt x="6395" y="792"/>
                  </a:lnTo>
                  <a:lnTo>
                    <a:pt x="6184" y="918"/>
                  </a:lnTo>
                  <a:lnTo>
                    <a:pt x="5972" y="1077"/>
                  </a:lnTo>
                  <a:lnTo>
                    <a:pt x="5972" y="1584"/>
                  </a:lnTo>
                  <a:lnTo>
                    <a:pt x="5845" y="1869"/>
                  </a:lnTo>
                  <a:lnTo>
                    <a:pt x="5464" y="2122"/>
                  </a:lnTo>
                  <a:lnTo>
                    <a:pt x="5252" y="2280"/>
                  </a:lnTo>
                  <a:lnTo>
                    <a:pt x="5040" y="2122"/>
                  </a:lnTo>
                  <a:lnTo>
                    <a:pt x="4871" y="2122"/>
                  </a:lnTo>
                  <a:lnTo>
                    <a:pt x="4871" y="1869"/>
                  </a:lnTo>
                  <a:lnTo>
                    <a:pt x="4701" y="1964"/>
                  </a:lnTo>
                  <a:lnTo>
                    <a:pt x="4108" y="2280"/>
                  </a:lnTo>
                  <a:lnTo>
                    <a:pt x="3939" y="2375"/>
                  </a:lnTo>
                  <a:lnTo>
                    <a:pt x="3727" y="2660"/>
                  </a:lnTo>
                  <a:lnTo>
                    <a:pt x="3388" y="3167"/>
                  </a:lnTo>
                  <a:lnTo>
                    <a:pt x="3007" y="3959"/>
                  </a:lnTo>
                  <a:lnTo>
                    <a:pt x="3007" y="4244"/>
                  </a:lnTo>
                  <a:lnTo>
                    <a:pt x="3176" y="4497"/>
                  </a:lnTo>
                  <a:lnTo>
                    <a:pt x="3176" y="4877"/>
                  </a:lnTo>
                  <a:lnTo>
                    <a:pt x="3007" y="5004"/>
                  </a:lnTo>
                  <a:lnTo>
                    <a:pt x="2795" y="5289"/>
                  </a:lnTo>
                  <a:lnTo>
                    <a:pt x="2456" y="5543"/>
                  </a:lnTo>
                  <a:lnTo>
                    <a:pt x="2075" y="5669"/>
                  </a:lnTo>
                  <a:lnTo>
                    <a:pt x="1355" y="6081"/>
                  </a:lnTo>
                  <a:lnTo>
                    <a:pt x="1144" y="6176"/>
                  </a:lnTo>
                  <a:lnTo>
                    <a:pt x="932" y="6461"/>
                  </a:lnTo>
                  <a:lnTo>
                    <a:pt x="1144" y="6968"/>
                  </a:lnTo>
                  <a:lnTo>
                    <a:pt x="762" y="8076"/>
                  </a:lnTo>
                  <a:lnTo>
                    <a:pt x="1355" y="9343"/>
                  </a:lnTo>
                  <a:lnTo>
                    <a:pt x="932" y="9755"/>
                  </a:lnTo>
                  <a:lnTo>
                    <a:pt x="339" y="10135"/>
                  </a:lnTo>
                  <a:lnTo>
                    <a:pt x="212" y="10293"/>
                  </a:lnTo>
                  <a:lnTo>
                    <a:pt x="212" y="10673"/>
                  </a:lnTo>
                  <a:lnTo>
                    <a:pt x="0" y="10800"/>
                  </a:lnTo>
                  <a:lnTo>
                    <a:pt x="0" y="11180"/>
                  </a:lnTo>
                  <a:lnTo>
                    <a:pt x="212" y="11465"/>
                  </a:lnTo>
                  <a:lnTo>
                    <a:pt x="339" y="11718"/>
                  </a:lnTo>
                  <a:lnTo>
                    <a:pt x="551" y="11972"/>
                  </a:lnTo>
                  <a:lnTo>
                    <a:pt x="0" y="12384"/>
                  </a:lnTo>
                  <a:lnTo>
                    <a:pt x="339" y="13080"/>
                  </a:lnTo>
                  <a:lnTo>
                    <a:pt x="1144" y="13460"/>
                  </a:lnTo>
                  <a:lnTo>
                    <a:pt x="1864" y="13967"/>
                  </a:lnTo>
                  <a:lnTo>
                    <a:pt x="2584" y="14506"/>
                  </a:lnTo>
                  <a:lnTo>
                    <a:pt x="3007" y="14189"/>
                  </a:lnTo>
                  <a:lnTo>
                    <a:pt x="3388" y="14189"/>
                  </a:lnTo>
                  <a:lnTo>
                    <a:pt x="3600" y="14347"/>
                  </a:lnTo>
                  <a:lnTo>
                    <a:pt x="3727" y="14601"/>
                  </a:lnTo>
                  <a:lnTo>
                    <a:pt x="3727" y="15931"/>
                  </a:lnTo>
                  <a:lnTo>
                    <a:pt x="3600" y="16184"/>
                  </a:lnTo>
                  <a:lnTo>
                    <a:pt x="3600" y="16343"/>
                  </a:lnTo>
                  <a:lnTo>
                    <a:pt x="3388" y="16343"/>
                  </a:lnTo>
                  <a:lnTo>
                    <a:pt x="3176" y="16469"/>
                  </a:lnTo>
                  <a:lnTo>
                    <a:pt x="3007" y="16596"/>
                  </a:lnTo>
                  <a:lnTo>
                    <a:pt x="2795" y="16596"/>
                  </a:lnTo>
                  <a:lnTo>
                    <a:pt x="2584" y="16723"/>
                  </a:lnTo>
                  <a:lnTo>
                    <a:pt x="2584" y="17514"/>
                  </a:lnTo>
                  <a:lnTo>
                    <a:pt x="2795" y="17926"/>
                  </a:lnTo>
                  <a:lnTo>
                    <a:pt x="3007" y="18306"/>
                  </a:lnTo>
                  <a:lnTo>
                    <a:pt x="3388" y="18876"/>
                  </a:lnTo>
                  <a:lnTo>
                    <a:pt x="3939" y="19098"/>
                  </a:lnTo>
                  <a:lnTo>
                    <a:pt x="4320" y="19351"/>
                  </a:lnTo>
                  <a:lnTo>
                    <a:pt x="6776" y="19351"/>
                  </a:lnTo>
                  <a:lnTo>
                    <a:pt x="7708" y="19510"/>
                  </a:lnTo>
                  <a:lnTo>
                    <a:pt x="8216" y="19351"/>
                  </a:lnTo>
                  <a:lnTo>
                    <a:pt x="9233" y="19351"/>
                  </a:lnTo>
                  <a:lnTo>
                    <a:pt x="10165" y="19098"/>
                  </a:lnTo>
                  <a:lnTo>
                    <a:pt x="10504" y="19193"/>
                  </a:lnTo>
                  <a:lnTo>
                    <a:pt x="10673" y="19193"/>
                  </a:lnTo>
                  <a:lnTo>
                    <a:pt x="11096" y="19351"/>
                  </a:lnTo>
                  <a:lnTo>
                    <a:pt x="11816" y="19351"/>
                  </a:lnTo>
                  <a:lnTo>
                    <a:pt x="12198" y="19193"/>
                  </a:lnTo>
                  <a:lnTo>
                    <a:pt x="12409" y="19098"/>
                  </a:lnTo>
                  <a:lnTo>
                    <a:pt x="12621" y="18971"/>
                  </a:lnTo>
                  <a:lnTo>
                    <a:pt x="12918" y="18718"/>
                  </a:lnTo>
                  <a:lnTo>
                    <a:pt x="13129" y="18560"/>
                  </a:lnTo>
                  <a:lnTo>
                    <a:pt x="13553" y="18465"/>
                  </a:lnTo>
                  <a:lnTo>
                    <a:pt x="13849" y="18465"/>
                  </a:lnTo>
                  <a:lnTo>
                    <a:pt x="14061" y="18560"/>
                  </a:lnTo>
                  <a:lnTo>
                    <a:pt x="14442" y="18718"/>
                  </a:lnTo>
                  <a:lnTo>
                    <a:pt x="14442" y="18876"/>
                  </a:lnTo>
                  <a:lnTo>
                    <a:pt x="14654" y="19193"/>
                  </a:lnTo>
                  <a:lnTo>
                    <a:pt x="14654" y="21093"/>
                  </a:lnTo>
                  <a:lnTo>
                    <a:pt x="14442" y="21600"/>
                  </a:lnTo>
                  <a:lnTo>
                    <a:pt x="16729" y="21600"/>
                  </a:lnTo>
                  <a:lnTo>
                    <a:pt x="17238" y="21347"/>
                  </a:lnTo>
                  <a:lnTo>
                    <a:pt x="17661" y="21188"/>
                  </a:lnTo>
                  <a:lnTo>
                    <a:pt x="18042" y="20935"/>
                  </a:lnTo>
                  <a:lnTo>
                    <a:pt x="18381" y="20935"/>
                  </a:lnTo>
                  <a:lnTo>
                    <a:pt x="18551" y="20555"/>
                  </a:lnTo>
                  <a:lnTo>
                    <a:pt x="18762" y="20301"/>
                  </a:lnTo>
                  <a:lnTo>
                    <a:pt x="18762" y="19890"/>
                  </a:lnTo>
                  <a:lnTo>
                    <a:pt x="18551" y="19605"/>
                  </a:lnTo>
                  <a:lnTo>
                    <a:pt x="19186" y="19351"/>
                  </a:lnTo>
                  <a:lnTo>
                    <a:pt x="19906" y="18971"/>
                  </a:lnTo>
                  <a:lnTo>
                    <a:pt x="20838" y="18718"/>
                  </a:lnTo>
                  <a:lnTo>
                    <a:pt x="21007" y="18465"/>
                  </a:lnTo>
                  <a:lnTo>
                    <a:pt x="21219" y="18306"/>
                  </a:lnTo>
                  <a:lnTo>
                    <a:pt x="21007" y="18084"/>
                  </a:lnTo>
                  <a:lnTo>
                    <a:pt x="21007" y="17768"/>
                  </a:lnTo>
                  <a:lnTo>
                    <a:pt x="20838" y="17514"/>
                  </a:lnTo>
                  <a:lnTo>
                    <a:pt x="20838" y="16881"/>
                  </a:lnTo>
                  <a:lnTo>
                    <a:pt x="21007" y="16723"/>
                  </a:lnTo>
                  <a:lnTo>
                    <a:pt x="21600" y="16723"/>
                  </a:lnTo>
                  <a:lnTo>
                    <a:pt x="21600" y="16343"/>
                  </a:lnTo>
                  <a:lnTo>
                    <a:pt x="21431" y="16089"/>
                  </a:lnTo>
                  <a:lnTo>
                    <a:pt x="21219" y="15931"/>
                  </a:lnTo>
                  <a:lnTo>
                    <a:pt x="21007" y="15677"/>
                  </a:lnTo>
                  <a:lnTo>
                    <a:pt x="21007" y="15297"/>
                  </a:lnTo>
                  <a:lnTo>
                    <a:pt x="20838" y="14886"/>
                  </a:lnTo>
                  <a:lnTo>
                    <a:pt x="20626" y="14601"/>
                  </a:lnTo>
                  <a:lnTo>
                    <a:pt x="20499" y="14189"/>
                  </a:lnTo>
                  <a:lnTo>
                    <a:pt x="20075" y="13967"/>
                  </a:lnTo>
                  <a:lnTo>
                    <a:pt x="19694" y="13714"/>
                  </a:lnTo>
                  <a:lnTo>
                    <a:pt x="19482" y="13555"/>
                  </a:lnTo>
                  <a:lnTo>
                    <a:pt x="19186" y="13302"/>
                  </a:lnTo>
                  <a:lnTo>
                    <a:pt x="19482" y="12257"/>
                  </a:lnTo>
                  <a:lnTo>
                    <a:pt x="19694" y="11877"/>
                  </a:lnTo>
                  <a:lnTo>
                    <a:pt x="19694" y="11592"/>
                  </a:lnTo>
                  <a:lnTo>
                    <a:pt x="19906" y="11338"/>
                  </a:lnTo>
                  <a:lnTo>
                    <a:pt x="20075" y="11180"/>
                  </a:lnTo>
                  <a:lnTo>
                    <a:pt x="20499" y="10800"/>
                  </a:lnTo>
                  <a:lnTo>
                    <a:pt x="20499" y="10388"/>
                  </a:lnTo>
                  <a:lnTo>
                    <a:pt x="20626" y="10135"/>
                  </a:lnTo>
                  <a:lnTo>
                    <a:pt x="20626" y="10008"/>
                  </a:lnTo>
                  <a:lnTo>
                    <a:pt x="20499" y="9882"/>
                  </a:lnTo>
                  <a:lnTo>
                    <a:pt x="20287" y="9755"/>
                  </a:lnTo>
                  <a:lnTo>
                    <a:pt x="19906" y="9596"/>
                  </a:lnTo>
                  <a:lnTo>
                    <a:pt x="19906" y="9501"/>
                  </a:lnTo>
                  <a:lnTo>
                    <a:pt x="19694" y="9343"/>
                  </a:lnTo>
                  <a:lnTo>
                    <a:pt x="20075" y="8456"/>
                  </a:lnTo>
                  <a:lnTo>
                    <a:pt x="19355" y="7760"/>
                  </a:lnTo>
                  <a:lnTo>
                    <a:pt x="19694" y="7506"/>
                  </a:lnTo>
                  <a:lnTo>
                    <a:pt x="20287" y="7284"/>
                  </a:lnTo>
                  <a:lnTo>
                    <a:pt x="20075" y="7126"/>
                  </a:lnTo>
                  <a:lnTo>
                    <a:pt x="20075" y="6873"/>
                  </a:lnTo>
                  <a:lnTo>
                    <a:pt x="19906" y="6714"/>
                  </a:lnTo>
                  <a:lnTo>
                    <a:pt x="19906" y="6588"/>
                  </a:lnTo>
                  <a:lnTo>
                    <a:pt x="19482" y="6334"/>
                  </a:lnTo>
                  <a:lnTo>
                    <a:pt x="19355" y="6176"/>
                  </a:lnTo>
                  <a:lnTo>
                    <a:pt x="18551" y="6176"/>
                  </a:lnTo>
                  <a:lnTo>
                    <a:pt x="18551" y="5289"/>
                  </a:lnTo>
                  <a:lnTo>
                    <a:pt x="18762" y="5131"/>
                  </a:lnTo>
                  <a:lnTo>
                    <a:pt x="19186" y="5004"/>
                  </a:lnTo>
                  <a:lnTo>
                    <a:pt x="19482" y="4751"/>
                  </a:lnTo>
                  <a:lnTo>
                    <a:pt x="19694" y="4751"/>
                  </a:lnTo>
                  <a:lnTo>
                    <a:pt x="19906" y="4497"/>
                  </a:lnTo>
                  <a:lnTo>
                    <a:pt x="19355" y="3452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71" name="Freeform 33"/>
            <p:cNvSpPr/>
            <p:nvPr/>
          </p:nvSpPr>
          <p:spPr>
            <a:xfrm>
              <a:off x="2373368" y="972114"/>
              <a:ext cx="1022009" cy="84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72" y="21600"/>
                  </a:moveTo>
                  <a:lnTo>
                    <a:pt x="2831" y="21485"/>
                  </a:lnTo>
                  <a:lnTo>
                    <a:pt x="3086" y="21332"/>
                  </a:lnTo>
                  <a:lnTo>
                    <a:pt x="3372" y="21026"/>
                  </a:lnTo>
                  <a:lnTo>
                    <a:pt x="3658" y="20834"/>
                  </a:lnTo>
                  <a:lnTo>
                    <a:pt x="4613" y="20834"/>
                  </a:lnTo>
                  <a:lnTo>
                    <a:pt x="4899" y="20528"/>
                  </a:lnTo>
                  <a:lnTo>
                    <a:pt x="5472" y="20068"/>
                  </a:lnTo>
                  <a:lnTo>
                    <a:pt x="6044" y="20374"/>
                  </a:lnTo>
                  <a:lnTo>
                    <a:pt x="6203" y="20374"/>
                  </a:lnTo>
                  <a:lnTo>
                    <a:pt x="6299" y="20221"/>
                  </a:lnTo>
                  <a:lnTo>
                    <a:pt x="6299" y="19877"/>
                  </a:lnTo>
                  <a:lnTo>
                    <a:pt x="6458" y="19417"/>
                  </a:lnTo>
                  <a:lnTo>
                    <a:pt x="6458" y="19264"/>
                  </a:lnTo>
                  <a:lnTo>
                    <a:pt x="6617" y="19111"/>
                  </a:lnTo>
                  <a:lnTo>
                    <a:pt x="6903" y="18804"/>
                  </a:lnTo>
                  <a:lnTo>
                    <a:pt x="7158" y="18306"/>
                  </a:lnTo>
                  <a:lnTo>
                    <a:pt x="7603" y="18153"/>
                  </a:lnTo>
                  <a:lnTo>
                    <a:pt x="7762" y="17962"/>
                  </a:lnTo>
                  <a:lnTo>
                    <a:pt x="7985" y="17962"/>
                  </a:lnTo>
                  <a:lnTo>
                    <a:pt x="10148" y="18460"/>
                  </a:lnTo>
                  <a:lnTo>
                    <a:pt x="10275" y="18460"/>
                  </a:lnTo>
                  <a:lnTo>
                    <a:pt x="10530" y="18306"/>
                  </a:lnTo>
                  <a:lnTo>
                    <a:pt x="11293" y="18306"/>
                  </a:lnTo>
                  <a:lnTo>
                    <a:pt x="11548" y="18460"/>
                  </a:lnTo>
                  <a:lnTo>
                    <a:pt x="12120" y="18460"/>
                  </a:lnTo>
                  <a:lnTo>
                    <a:pt x="12216" y="18306"/>
                  </a:lnTo>
                  <a:lnTo>
                    <a:pt x="12534" y="17962"/>
                  </a:lnTo>
                  <a:lnTo>
                    <a:pt x="12693" y="17655"/>
                  </a:lnTo>
                  <a:lnTo>
                    <a:pt x="12820" y="17349"/>
                  </a:lnTo>
                  <a:lnTo>
                    <a:pt x="12979" y="16889"/>
                  </a:lnTo>
                  <a:lnTo>
                    <a:pt x="13075" y="16238"/>
                  </a:lnTo>
                  <a:lnTo>
                    <a:pt x="13679" y="16238"/>
                  </a:lnTo>
                  <a:lnTo>
                    <a:pt x="13933" y="16047"/>
                  </a:lnTo>
                  <a:lnTo>
                    <a:pt x="14220" y="15932"/>
                  </a:lnTo>
                  <a:lnTo>
                    <a:pt x="14379" y="15740"/>
                  </a:lnTo>
                  <a:lnTo>
                    <a:pt x="14665" y="15740"/>
                  </a:lnTo>
                  <a:lnTo>
                    <a:pt x="14761" y="15932"/>
                  </a:lnTo>
                  <a:lnTo>
                    <a:pt x="15079" y="16238"/>
                  </a:lnTo>
                  <a:lnTo>
                    <a:pt x="15206" y="16889"/>
                  </a:lnTo>
                  <a:lnTo>
                    <a:pt x="15524" y="16698"/>
                  </a:lnTo>
                  <a:lnTo>
                    <a:pt x="15778" y="16698"/>
                  </a:lnTo>
                  <a:lnTo>
                    <a:pt x="16065" y="16506"/>
                  </a:lnTo>
                  <a:lnTo>
                    <a:pt x="16924" y="16506"/>
                  </a:lnTo>
                  <a:lnTo>
                    <a:pt x="16924" y="16238"/>
                  </a:lnTo>
                  <a:lnTo>
                    <a:pt x="17051" y="15740"/>
                  </a:lnTo>
                  <a:lnTo>
                    <a:pt x="17305" y="15434"/>
                  </a:lnTo>
                  <a:lnTo>
                    <a:pt x="17465" y="15281"/>
                  </a:lnTo>
                  <a:lnTo>
                    <a:pt x="17751" y="14974"/>
                  </a:lnTo>
                  <a:lnTo>
                    <a:pt x="18069" y="14783"/>
                  </a:lnTo>
                  <a:lnTo>
                    <a:pt x="18737" y="14783"/>
                  </a:lnTo>
                  <a:lnTo>
                    <a:pt x="18896" y="14974"/>
                  </a:lnTo>
                  <a:lnTo>
                    <a:pt x="19151" y="15434"/>
                  </a:lnTo>
                  <a:lnTo>
                    <a:pt x="19310" y="15740"/>
                  </a:lnTo>
                  <a:lnTo>
                    <a:pt x="19437" y="15932"/>
                  </a:lnTo>
                  <a:lnTo>
                    <a:pt x="19596" y="16047"/>
                  </a:lnTo>
                  <a:lnTo>
                    <a:pt x="19850" y="16238"/>
                  </a:lnTo>
                  <a:lnTo>
                    <a:pt x="21600" y="15740"/>
                  </a:lnTo>
                  <a:lnTo>
                    <a:pt x="20996" y="12562"/>
                  </a:lnTo>
                  <a:lnTo>
                    <a:pt x="21155" y="12409"/>
                  </a:lnTo>
                  <a:lnTo>
                    <a:pt x="21282" y="12255"/>
                  </a:lnTo>
                  <a:lnTo>
                    <a:pt x="21282" y="12102"/>
                  </a:lnTo>
                  <a:lnTo>
                    <a:pt x="21155" y="11451"/>
                  </a:lnTo>
                  <a:lnTo>
                    <a:pt x="20996" y="10838"/>
                  </a:lnTo>
                  <a:lnTo>
                    <a:pt x="20741" y="10187"/>
                  </a:lnTo>
                  <a:lnTo>
                    <a:pt x="20741" y="9230"/>
                  </a:lnTo>
                  <a:lnTo>
                    <a:pt x="20996" y="8923"/>
                  </a:lnTo>
                  <a:lnTo>
                    <a:pt x="20996" y="8732"/>
                  </a:lnTo>
                  <a:lnTo>
                    <a:pt x="21155" y="8732"/>
                  </a:lnTo>
                  <a:lnTo>
                    <a:pt x="21155" y="7966"/>
                  </a:lnTo>
                  <a:lnTo>
                    <a:pt x="20996" y="7774"/>
                  </a:lnTo>
                  <a:lnTo>
                    <a:pt x="20837" y="7468"/>
                  </a:lnTo>
                  <a:lnTo>
                    <a:pt x="20741" y="7468"/>
                  </a:lnTo>
                  <a:lnTo>
                    <a:pt x="20455" y="7315"/>
                  </a:lnTo>
                  <a:lnTo>
                    <a:pt x="20009" y="7315"/>
                  </a:lnTo>
                  <a:lnTo>
                    <a:pt x="20009" y="6051"/>
                  </a:lnTo>
                  <a:lnTo>
                    <a:pt x="19850" y="6051"/>
                  </a:lnTo>
                  <a:lnTo>
                    <a:pt x="19596" y="5860"/>
                  </a:lnTo>
                  <a:lnTo>
                    <a:pt x="19151" y="5553"/>
                  </a:lnTo>
                  <a:lnTo>
                    <a:pt x="18991" y="5553"/>
                  </a:lnTo>
                  <a:lnTo>
                    <a:pt x="18737" y="5400"/>
                  </a:lnTo>
                  <a:lnTo>
                    <a:pt x="18737" y="5247"/>
                  </a:lnTo>
                  <a:lnTo>
                    <a:pt x="18610" y="5094"/>
                  </a:lnTo>
                  <a:lnTo>
                    <a:pt x="18737" y="4902"/>
                  </a:lnTo>
                  <a:lnTo>
                    <a:pt x="18737" y="4787"/>
                  </a:lnTo>
                  <a:lnTo>
                    <a:pt x="18896" y="4596"/>
                  </a:lnTo>
                  <a:lnTo>
                    <a:pt x="18991" y="4404"/>
                  </a:lnTo>
                  <a:lnTo>
                    <a:pt x="18991" y="3830"/>
                  </a:lnTo>
                  <a:lnTo>
                    <a:pt x="18896" y="3638"/>
                  </a:lnTo>
                  <a:lnTo>
                    <a:pt x="18737" y="3523"/>
                  </a:lnTo>
                  <a:lnTo>
                    <a:pt x="18610" y="3332"/>
                  </a:lnTo>
                  <a:lnTo>
                    <a:pt x="18451" y="3179"/>
                  </a:lnTo>
                  <a:lnTo>
                    <a:pt x="18164" y="2872"/>
                  </a:lnTo>
                  <a:lnTo>
                    <a:pt x="18164" y="2221"/>
                  </a:lnTo>
                  <a:lnTo>
                    <a:pt x="18292" y="2068"/>
                  </a:lnTo>
                  <a:lnTo>
                    <a:pt x="18292" y="1609"/>
                  </a:lnTo>
                  <a:lnTo>
                    <a:pt x="18164" y="1417"/>
                  </a:lnTo>
                  <a:lnTo>
                    <a:pt x="18069" y="1264"/>
                  </a:lnTo>
                  <a:lnTo>
                    <a:pt x="17751" y="1111"/>
                  </a:lnTo>
                  <a:lnTo>
                    <a:pt x="17305" y="957"/>
                  </a:lnTo>
                  <a:lnTo>
                    <a:pt x="17210" y="766"/>
                  </a:lnTo>
                  <a:lnTo>
                    <a:pt x="17051" y="766"/>
                  </a:lnTo>
                  <a:lnTo>
                    <a:pt x="16765" y="460"/>
                  </a:lnTo>
                  <a:lnTo>
                    <a:pt x="16447" y="153"/>
                  </a:lnTo>
                  <a:lnTo>
                    <a:pt x="16224" y="0"/>
                  </a:lnTo>
                  <a:lnTo>
                    <a:pt x="16065" y="460"/>
                  </a:lnTo>
                  <a:lnTo>
                    <a:pt x="16065" y="1264"/>
                  </a:lnTo>
                  <a:lnTo>
                    <a:pt x="15906" y="1417"/>
                  </a:lnTo>
                  <a:lnTo>
                    <a:pt x="15906" y="1609"/>
                  </a:lnTo>
                  <a:lnTo>
                    <a:pt x="15619" y="1723"/>
                  </a:lnTo>
                  <a:lnTo>
                    <a:pt x="15524" y="1915"/>
                  </a:lnTo>
                  <a:lnTo>
                    <a:pt x="15365" y="2221"/>
                  </a:lnTo>
                  <a:lnTo>
                    <a:pt x="15365" y="2681"/>
                  </a:lnTo>
                  <a:lnTo>
                    <a:pt x="15524" y="3064"/>
                  </a:lnTo>
                  <a:lnTo>
                    <a:pt x="15524" y="3179"/>
                  </a:lnTo>
                  <a:lnTo>
                    <a:pt x="15365" y="3332"/>
                  </a:lnTo>
                  <a:lnTo>
                    <a:pt x="15206" y="3638"/>
                  </a:lnTo>
                  <a:lnTo>
                    <a:pt x="15206" y="3830"/>
                  </a:lnTo>
                  <a:lnTo>
                    <a:pt x="14920" y="4136"/>
                  </a:lnTo>
                  <a:lnTo>
                    <a:pt x="14761" y="4289"/>
                  </a:lnTo>
                  <a:lnTo>
                    <a:pt x="14506" y="4596"/>
                  </a:lnTo>
                  <a:lnTo>
                    <a:pt x="14379" y="4902"/>
                  </a:lnTo>
                  <a:lnTo>
                    <a:pt x="14379" y="5247"/>
                  </a:lnTo>
                  <a:lnTo>
                    <a:pt x="14220" y="5247"/>
                  </a:lnTo>
                  <a:lnTo>
                    <a:pt x="13520" y="5094"/>
                  </a:lnTo>
                  <a:lnTo>
                    <a:pt x="12979" y="5094"/>
                  </a:lnTo>
                  <a:lnTo>
                    <a:pt x="12693" y="4902"/>
                  </a:lnTo>
                  <a:lnTo>
                    <a:pt x="12534" y="4787"/>
                  </a:lnTo>
                  <a:lnTo>
                    <a:pt x="12534" y="4289"/>
                  </a:lnTo>
                  <a:lnTo>
                    <a:pt x="12375" y="4289"/>
                  </a:lnTo>
                  <a:lnTo>
                    <a:pt x="12120" y="4404"/>
                  </a:lnTo>
                  <a:lnTo>
                    <a:pt x="11675" y="4596"/>
                  </a:lnTo>
                  <a:lnTo>
                    <a:pt x="11293" y="4902"/>
                  </a:lnTo>
                  <a:lnTo>
                    <a:pt x="10975" y="5094"/>
                  </a:lnTo>
                  <a:lnTo>
                    <a:pt x="10975" y="6817"/>
                  </a:lnTo>
                  <a:lnTo>
                    <a:pt x="10848" y="7009"/>
                  </a:lnTo>
                  <a:lnTo>
                    <a:pt x="10848" y="7162"/>
                  </a:lnTo>
                  <a:lnTo>
                    <a:pt x="10530" y="7468"/>
                  </a:lnTo>
                  <a:lnTo>
                    <a:pt x="10434" y="7660"/>
                  </a:lnTo>
                  <a:lnTo>
                    <a:pt x="10434" y="7966"/>
                  </a:lnTo>
                  <a:lnTo>
                    <a:pt x="10530" y="8119"/>
                  </a:lnTo>
                  <a:lnTo>
                    <a:pt x="10530" y="8732"/>
                  </a:lnTo>
                  <a:lnTo>
                    <a:pt x="10275" y="8923"/>
                  </a:lnTo>
                  <a:lnTo>
                    <a:pt x="9703" y="9574"/>
                  </a:lnTo>
                  <a:lnTo>
                    <a:pt x="9448" y="9689"/>
                  </a:lnTo>
                  <a:lnTo>
                    <a:pt x="9130" y="10187"/>
                  </a:lnTo>
                  <a:lnTo>
                    <a:pt x="9130" y="10455"/>
                  </a:lnTo>
                  <a:lnTo>
                    <a:pt x="9003" y="10647"/>
                  </a:lnTo>
                  <a:lnTo>
                    <a:pt x="8844" y="10838"/>
                  </a:lnTo>
                  <a:lnTo>
                    <a:pt x="8589" y="10953"/>
                  </a:lnTo>
                  <a:lnTo>
                    <a:pt x="7889" y="10953"/>
                  </a:lnTo>
                  <a:lnTo>
                    <a:pt x="7889" y="10838"/>
                  </a:lnTo>
                  <a:lnTo>
                    <a:pt x="7762" y="10647"/>
                  </a:lnTo>
                  <a:lnTo>
                    <a:pt x="7317" y="10647"/>
                  </a:lnTo>
                  <a:lnTo>
                    <a:pt x="7062" y="10838"/>
                  </a:lnTo>
                  <a:lnTo>
                    <a:pt x="6744" y="11145"/>
                  </a:lnTo>
                  <a:lnTo>
                    <a:pt x="6203" y="10953"/>
                  </a:lnTo>
                  <a:lnTo>
                    <a:pt x="6044" y="11145"/>
                  </a:lnTo>
                  <a:lnTo>
                    <a:pt x="5917" y="11145"/>
                  </a:lnTo>
                  <a:lnTo>
                    <a:pt x="5599" y="11451"/>
                  </a:lnTo>
                  <a:lnTo>
                    <a:pt x="5472" y="11796"/>
                  </a:lnTo>
                  <a:lnTo>
                    <a:pt x="5217" y="12102"/>
                  </a:lnTo>
                  <a:lnTo>
                    <a:pt x="4772" y="11604"/>
                  </a:lnTo>
                  <a:lnTo>
                    <a:pt x="4517" y="11298"/>
                  </a:lnTo>
                  <a:lnTo>
                    <a:pt x="4231" y="11145"/>
                  </a:lnTo>
                  <a:lnTo>
                    <a:pt x="4072" y="11145"/>
                  </a:lnTo>
                  <a:lnTo>
                    <a:pt x="4072" y="11298"/>
                  </a:lnTo>
                  <a:lnTo>
                    <a:pt x="3754" y="11604"/>
                  </a:lnTo>
                  <a:lnTo>
                    <a:pt x="2831" y="11604"/>
                  </a:lnTo>
                  <a:lnTo>
                    <a:pt x="2672" y="11796"/>
                  </a:lnTo>
                  <a:lnTo>
                    <a:pt x="2513" y="11911"/>
                  </a:lnTo>
                  <a:lnTo>
                    <a:pt x="2386" y="11911"/>
                  </a:lnTo>
                  <a:lnTo>
                    <a:pt x="2227" y="12102"/>
                  </a:lnTo>
                  <a:lnTo>
                    <a:pt x="2068" y="12409"/>
                  </a:lnTo>
                  <a:lnTo>
                    <a:pt x="2068" y="12562"/>
                  </a:lnTo>
                  <a:lnTo>
                    <a:pt x="1941" y="12753"/>
                  </a:lnTo>
                  <a:lnTo>
                    <a:pt x="1368" y="12753"/>
                  </a:lnTo>
                  <a:lnTo>
                    <a:pt x="986" y="12562"/>
                  </a:lnTo>
                  <a:lnTo>
                    <a:pt x="986" y="13060"/>
                  </a:lnTo>
                  <a:lnTo>
                    <a:pt x="827" y="13366"/>
                  </a:lnTo>
                  <a:lnTo>
                    <a:pt x="382" y="13366"/>
                  </a:lnTo>
                  <a:lnTo>
                    <a:pt x="223" y="13519"/>
                  </a:lnTo>
                  <a:lnTo>
                    <a:pt x="127" y="13519"/>
                  </a:lnTo>
                  <a:lnTo>
                    <a:pt x="0" y="13711"/>
                  </a:lnTo>
                  <a:lnTo>
                    <a:pt x="0" y="14017"/>
                  </a:lnTo>
                  <a:lnTo>
                    <a:pt x="127" y="14323"/>
                  </a:lnTo>
                  <a:lnTo>
                    <a:pt x="127" y="14668"/>
                  </a:lnTo>
                  <a:lnTo>
                    <a:pt x="223" y="14974"/>
                  </a:lnTo>
                  <a:lnTo>
                    <a:pt x="223" y="15128"/>
                  </a:lnTo>
                  <a:lnTo>
                    <a:pt x="382" y="15281"/>
                  </a:lnTo>
                  <a:lnTo>
                    <a:pt x="541" y="15626"/>
                  </a:lnTo>
                  <a:lnTo>
                    <a:pt x="827" y="15740"/>
                  </a:lnTo>
                  <a:lnTo>
                    <a:pt x="986" y="16047"/>
                  </a:lnTo>
                  <a:lnTo>
                    <a:pt x="1082" y="16698"/>
                  </a:lnTo>
                  <a:lnTo>
                    <a:pt x="1241" y="17004"/>
                  </a:lnTo>
                  <a:lnTo>
                    <a:pt x="1241" y="17349"/>
                  </a:lnTo>
                  <a:lnTo>
                    <a:pt x="1368" y="17655"/>
                  </a:lnTo>
                  <a:lnTo>
                    <a:pt x="1686" y="17847"/>
                  </a:lnTo>
                  <a:lnTo>
                    <a:pt x="1686" y="18153"/>
                  </a:lnTo>
                  <a:lnTo>
                    <a:pt x="1527" y="18613"/>
                  </a:lnTo>
                  <a:lnTo>
                    <a:pt x="1941" y="18919"/>
                  </a:lnTo>
                  <a:lnTo>
                    <a:pt x="1941" y="19111"/>
                  </a:lnTo>
                  <a:lnTo>
                    <a:pt x="2068" y="19264"/>
                  </a:lnTo>
                  <a:lnTo>
                    <a:pt x="2227" y="19417"/>
                  </a:lnTo>
                  <a:lnTo>
                    <a:pt x="2227" y="19762"/>
                  </a:lnTo>
                  <a:lnTo>
                    <a:pt x="2386" y="20068"/>
                  </a:lnTo>
                  <a:lnTo>
                    <a:pt x="2386" y="20374"/>
                  </a:lnTo>
                  <a:lnTo>
                    <a:pt x="2227" y="20528"/>
                  </a:lnTo>
                  <a:lnTo>
                    <a:pt x="2227" y="20834"/>
                  </a:lnTo>
                  <a:lnTo>
                    <a:pt x="2068" y="21026"/>
                  </a:lnTo>
                  <a:lnTo>
                    <a:pt x="2068" y="21485"/>
                  </a:lnTo>
                  <a:lnTo>
                    <a:pt x="2227" y="21485"/>
                  </a:lnTo>
                  <a:lnTo>
                    <a:pt x="2672" y="21600"/>
                  </a:lnTo>
                  <a:close/>
                </a:path>
              </a:pathLst>
            </a:custGeom>
            <a:solidFill>
              <a:srgbClr val="BFBFB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72" name="Блок-схема: узел 103"/>
            <p:cNvSpPr/>
            <p:nvPr/>
          </p:nvSpPr>
          <p:spPr>
            <a:xfrm>
              <a:off x="2814000" y="288138"/>
              <a:ext cx="305357" cy="175811"/>
            </a:xfrm>
            <a:prstGeom prst="ellipse">
              <a:avLst/>
            </a:prstGeom>
            <a:solidFill>
              <a:srgbClr val="BA0C2F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spcBef>
                  <a:spcPts val="800"/>
                </a:spcBef>
                <a:defRPr sz="800" b="1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  <p:sp>
          <p:nvSpPr>
            <p:cNvPr id="873" name="TextBox 87"/>
            <p:cNvSpPr txBox="1"/>
            <p:nvPr/>
          </p:nvSpPr>
          <p:spPr>
            <a:xfrm>
              <a:off x="2876179" y="245760"/>
              <a:ext cx="180997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000">
                  <a:solidFill>
                    <a:srgbClr val="BDD227"/>
                  </a:solidFill>
                  <a:latin typeface="Clear Sans"/>
                  <a:ea typeface="Clear Sans"/>
                  <a:cs typeface="Clear Sans"/>
                  <a:sym typeface="Clear Sans"/>
                </a:defRPr>
              </a:lvl1pPr>
            </a:lstStyle>
            <a:p>
              <a:r>
                <a:t>1</a:t>
              </a:r>
            </a:p>
          </p:txBody>
        </p:sp>
        <p:grpSp>
          <p:nvGrpSpPr>
            <p:cNvPr id="876" name="Group 88"/>
            <p:cNvGrpSpPr/>
            <p:nvPr/>
          </p:nvGrpSpPr>
          <p:grpSpPr>
            <a:xfrm>
              <a:off x="2881864" y="483429"/>
              <a:ext cx="305357" cy="243841"/>
              <a:chOff x="0" y="0"/>
              <a:chExt cx="305355" cy="243840"/>
            </a:xfrm>
          </p:grpSpPr>
          <p:sp>
            <p:nvSpPr>
              <p:cNvPr id="874" name="Блок-схема: узел 103"/>
              <p:cNvSpPr/>
              <p:nvPr/>
            </p:nvSpPr>
            <p:spPr>
              <a:xfrm>
                <a:off x="0" y="34355"/>
                <a:ext cx="305356" cy="175811"/>
              </a:xfrm>
              <a:prstGeom prst="ellipse">
                <a:avLst/>
              </a:prstGeom>
              <a:solidFill>
                <a:srgbClr val="BA0C2F"/>
              </a:soli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spcBef>
                    <a:spcPts val="800"/>
                  </a:spcBef>
                  <a:defRPr sz="800" b="1">
                    <a:solidFill>
                      <a:srgbClr val="000000"/>
                    </a:solidFill>
                    <a:latin typeface="Meiryo UI"/>
                    <a:ea typeface="Meiryo UI"/>
                    <a:cs typeface="Meiryo UI"/>
                    <a:sym typeface="Meiryo UI"/>
                  </a:defRPr>
                </a:pPr>
                <a:endParaRPr/>
              </a:p>
            </p:txBody>
          </p:sp>
          <p:sp>
            <p:nvSpPr>
              <p:cNvPr id="875" name="TextBox 98"/>
              <p:cNvSpPr txBox="1"/>
              <p:nvPr/>
            </p:nvSpPr>
            <p:spPr>
              <a:xfrm>
                <a:off x="67266" y="0"/>
                <a:ext cx="176286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000">
                    <a:solidFill>
                      <a:srgbClr val="BDD227"/>
                    </a:solidFill>
                    <a:latin typeface="Clear Sans"/>
                    <a:ea typeface="Clear Sans"/>
                    <a:cs typeface="Clear Sans"/>
                    <a:sym typeface="Clear Sans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879" name="Group 99"/>
            <p:cNvGrpSpPr/>
            <p:nvPr/>
          </p:nvGrpSpPr>
          <p:grpSpPr>
            <a:xfrm>
              <a:off x="3770867" y="566056"/>
              <a:ext cx="356827" cy="243841"/>
              <a:chOff x="0" y="0"/>
              <a:chExt cx="356826" cy="243840"/>
            </a:xfrm>
          </p:grpSpPr>
          <p:sp>
            <p:nvSpPr>
              <p:cNvPr id="877" name="Блок-схема: узел 103"/>
              <p:cNvSpPr/>
              <p:nvPr/>
            </p:nvSpPr>
            <p:spPr>
              <a:xfrm>
                <a:off x="0" y="39135"/>
                <a:ext cx="305356" cy="175811"/>
              </a:xfrm>
              <a:prstGeom prst="ellipse">
                <a:avLst/>
              </a:prstGeom>
              <a:solidFill>
                <a:srgbClr val="BA0C2F"/>
              </a:soli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spcBef>
                    <a:spcPts val="800"/>
                  </a:spcBef>
                  <a:defRPr sz="800" b="1">
                    <a:solidFill>
                      <a:srgbClr val="000000"/>
                    </a:solidFill>
                    <a:latin typeface="Meiryo UI"/>
                    <a:ea typeface="Meiryo UI"/>
                    <a:cs typeface="Meiryo UI"/>
                    <a:sym typeface="Meiryo UI"/>
                  </a:defRPr>
                </a:pPr>
                <a:endParaRPr/>
              </a:p>
            </p:txBody>
          </p:sp>
          <p:sp>
            <p:nvSpPr>
              <p:cNvPr id="878" name="TextBox 101"/>
              <p:cNvSpPr txBox="1"/>
              <p:nvPr/>
            </p:nvSpPr>
            <p:spPr>
              <a:xfrm>
                <a:off x="90764" y="0"/>
                <a:ext cx="2660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000">
                    <a:solidFill>
                      <a:srgbClr val="BDD227"/>
                    </a:solidFill>
                    <a:latin typeface="Clear Sans"/>
                    <a:ea typeface="Clear Sans"/>
                    <a:cs typeface="Clear Sans"/>
                    <a:sym typeface="Clear Sans"/>
                  </a:defRPr>
                </a:lvl1pPr>
              </a:lstStyle>
              <a:p>
                <a:r>
                  <a:t>5</a:t>
                </a:r>
              </a:p>
            </p:txBody>
          </p:sp>
        </p:grpSp>
        <p:grpSp>
          <p:nvGrpSpPr>
            <p:cNvPr id="882" name="Group 103"/>
            <p:cNvGrpSpPr/>
            <p:nvPr/>
          </p:nvGrpSpPr>
          <p:grpSpPr>
            <a:xfrm>
              <a:off x="3088660" y="671974"/>
              <a:ext cx="346206" cy="243841"/>
              <a:chOff x="0" y="0"/>
              <a:chExt cx="346204" cy="243840"/>
            </a:xfrm>
          </p:grpSpPr>
          <p:sp>
            <p:nvSpPr>
              <p:cNvPr id="880" name="Блок-схема: узел 103"/>
              <p:cNvSpPr/>
              <p:nvPr/>
            </p:nvSpPr>
            <p:spPr>
              <a:xfrm>
                <a:off x="0" y="46479"/>
                <a:ext cx="305356" cy="175811"/>
              </a:xfrm>
              <a:prstGeom prst="ellipse">
                <a:avLst/>
              </a:prstGeom>
              <a:solidFill>
                <a:srgbClr val="BA0C2F"/>
              </a:soli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spcBef>
                    <a:spcPts val="800"/>
                  </a:spcBef>
                  <a:defRPr sz="800" b="1">
                    <a:solidFill>
                      <a:srgbClr val="000000"/>
                    </a:solidFill>
                    <a:latin typeface="Meiryo UI"/>
                    <a:ea typeface="Meiryo UI"/>
                    <a:cs typeface="Meiryo UI"/>
                    <a:sym typeface="Meiryo UI"/>
                  </a:defRPr>
                </a:pPr>
                <a:endParaRPr/>
              </a:p>
            </p:txBody>
          </p:sp>
          <p:sp>
            <p:nvSpPr>
              <p:cNvPr id="881" name="TextBox 105"/>
              <p:cNvSpPr txBox="1"/>
              <p:nvPr/>
            </p:nvSpPr>
            <p:spPr>
              <a:xfrm>
                <a:off x="80142" y="0"/>
                <a:ext cx="2660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000">
                    <a:solidFill>
                      <a:srgbClr val="BDD227"/>
                    </a:solidFill>
                    <a:latin typeface="Clear Sans"/>
                    <a:ea typeface="Clear Sans"/>
                    <a:cs typeface="Clear Sans"/>
                    <a:sym typeface="Clear Sans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grpSp>
          <p:nvGrpSpPr>
            <p:cNvPr id="885" name="Group 110"/>
            <p:cNvGrpSpPr/>
            <p:nvPr/>
          </p:nvGrpSpPr>
          <p:grpSpPr>
            <a:xfrm>
              <a:off x="3813349" y="1128184"/>
              <a:ext cx="335794" cy="243841"/>
              <a:chOff x="0" y="0"/>
              <a:chExt cx="335792" cy="243840"/>
            </a:xfrm>
          </p:grpSpPr>
          <p:sp>
            <p:nvSpPr>
              <p:cNvPr id="883" name="Блок-схема: узел 103"/>
              <p:cNvSpPr/>
              <p:nvPr/>
            </p:nvSpPr>
            <p:spPr>
              <a:xfrm>
                <a:off x="0" y="42877"/>
                <a:ext cx="305356" cy="175811"/>
              </a:xfrm>
              <a:prstGeom prst="ellipse">
                <a:avLst/>
              </a:prstGeom>
              <a:solidFill>
                <a:srgbClr val="BA0C2F"/>
              </a:soli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spcBef>
                    <a:spcPts val="800"/>
                  </a:spcBef>
                  <a:defRPr sz="800" b="1">
                    <a:solidFill>
                      <a:srgbClr val="000000"/>
                    </a:solidFill>
                    <a:latin typeface="Meiryo UI"/>
                    <a:ea typeface="Meiryo UI"/>
                    <a:cs typeface="Meiryo UI"/>
                    <a:sym typeface="Meiryo UI"/>
                  </a:defRPr>
                </a:pPr>
                <a:endParaRPr/>
              </a:p>
            </p:txBody>
          </p:sp>
          <p:sp>
            <p:nvSpPr>
              <p:cNvPr id="884" name="TextBox 112"/>
              <p:cNvSpPr txBox="1"/>
              <p:nvPr/>
            </p:nvSpPr>
            <p:spPr>
              <a:xfrm>
                <a:off x="69729" y="0"/>
                <a:ext cx="266064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000">
                    <a:solidFill>
                      <a:srgbClr val="BDD227"/>
                    </a:solidFill>
                    <a:latin typeface="Clear Sans"/>
                    <a:ea typeface="Clear Sans"/>
                    <a:cs typeface="Clear Sans"/>
                    <a:sym typeface="Clear Sans"/>
                  </a:defRPr>
                </a:lvl1pPr>
              </a:lstStyle>
              <a:p>
                <a:r>
                  <a:t>4</a:t>
                </a:r>
              </a:p>
            </p:txBody>
          </p:sp>
        </p:grpSp>
        <p:sp>
          <p:nvSpPr>
            <p:cNvPr id="886" name="Rectangle 58"/>
            <p:cNvSpPr txBox="1"/>
            <p:nvPr/>
          </p:nvSpPr>
          <p:spPr>
            <a:xfrm>
              <a:off x="2392362" y="553758"/>
              <a:ext cx="299058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spcBef>
                  <a:spcPts val="500"/>
                </a:spcBef>
                <a:defRPr sz="1100">
                  <a:solidFill>
                    <a:srgbClr val="00053A"/>
                  </a:solidFill>
                  <a:latin typeface="Clear Sans"/>
                  <a:ea typeface="Clear Sans"/>
                  <a:cs typeface="Clear Sans"/>
                  <a:sym typeface="Clear Sans"/>
                </a:defRPr>
              </a:lvl1pPr>
            </a:lstStyle>
            <a:p>
              <a:r>
                <a:t>Київ</a:t>
              </a:r>
            </a:p>
          </p:txBody>
        </p:sp>
        <p:sp>
          <p:nvSpPr>
            <p:cNvPr id="887" name="Oval 68"/>
            <p:cNvSpPr/>
            <p:nvPr/>
          </p:nvSpPr>
          <p:spPr>
            <a:xfrm>
              <a:off x="2644664" y="774353"/>
              <a:ext cx="96643" cy="95117"/>
            </a:xfrm>
            <a:prstGeom prst="ellipse">
              <a:avLst/>
            </a:prstGeom>
            <a:solidFill>
              <a:srgbClr val="BA0C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spcBef>
                  <a:spcPts val="800"/>
                </a:spcBef>
                <a:defRPr sz="800">
                  <a:solidFill>
                    <a:srgbClr val="000000"/>
                  </a:solidFill>
                  <a:latin typeface="Meiryo UI"/>
                  <a:ea typeface="Meiryo UI"/>
                  <a:cs typeface="Meiryo UI"/>
                  <a:sym typeface="Meiryo UI"/>
                </a:defRPr>
              </a:pPr>
              <a:endParaRPr/>
            </a:p>
          </p:txBody>
        </p:sp>
      </p:grpSp>
      <p:sp>
        <p:nvSpPr>
          <p:cNvPr id="889" name="TextBox 4"/>
          <p:cNvSpPr txBox="1"/>
          <p:nvPr/>
        </p:nvSpPr>
        <p:spPr>
          <a:xfrm>
            <a:off x="2995532" y="4184793"/>
            <a:ext cx="2255145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i="1">
                <a:solidFill>
                  <a:srgbClr val="595959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УКРАЇНА</a:t>
            </a:r>
          </a:p>
        </p:txBody>
      </p:sp>
      <p:sp>
        <p:nvSpPr>
          <p:cNvPr id="890" name="TextBox 40"/>
          <p:cNvSpPr txBox="1"/>
          <p:nvPr/>
        </p:nvSpPr>
        <p:spPr>
          <a:xfrm>
            <a:off x="3142515" y="5296528"/>
            <a:ext cx="742125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i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Black Sea</a:t>
            </a:r>
          </a:p>
        </p:txBody>
      </p:sp>
      <p:sp>
        <p:nvSpPr>
          <p:cNvPr id="891" name="TextBox 66"/>
          <p:cNvSpPr txBox="1"/>
          <p:nvPr/>
        </p:nvSpPr>
        <p:spPr>
          <a:xfrm>
            <a:off x="4925335" y="5247449"/>
            <a:ext cx="742125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i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Azov Sea</a:t>
            </a:r>
          </a:p>
        </p:txBody>
      </p:sp>
      <p:sp>
        <p:nvSpPr>
          <p:cNvPr id="892" name="Tijdelijke aanduiding voor tekst 4"/>
          <p:cNvSpPr/>
          <p:nvPr/>
        </p:nvSpPr>
        <p:spPr>
          <a:xfrm>
            <a:off x="681235" y="1340643"/>
            <a:ext cx="5569349" cy="117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92500"/>
          </a:bodyPr>
          <a:lstStyle/>
          <a:p>
            <a:pPr>
              <a:lnSpc>
                <a:spcPct val="114000"/>
              </a:lnSpc>
              <a:spcBef>
                <a:spcPts val="400"/>
              </a:spcBef>
              <a:buClr>
                <a:srgbClr val="034EA2"/>
              </a:buClr>
              <a:buFont typeface="Arial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Розташування земельного банку характеризується високою концентрацією в межах кластера, </a:t>
            </a:r>
            <a:br/>
            <a:r>
              <a:t>з середньою відстанню між полями до 20 км;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imc_01.png" descr="imc_01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481" b="7481"/>
          <a:stretch>
            <a:fillRect/>
          </a:stretch>
        </p:blipFill>
        <p:spPr>
          <a:xfrm>
            <a:off x="6889839" y="-364108"/>
            <a:ext cx="6044407" cy="515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56" y="0"/>
                </a:moveTo>
                <a:cubicBezTo>
                  <a:pt x="1205" y="2290"/>
                  <a:pt x="0" y="5450"/>
                  <a:pt x="0" y="8941"/>
                </a:cubicBezTo>
                <a:cubicBezTo>
                  <a:pt x="0" y="15932"/>
                  <a:pt x="4835" y="21600"/>
                  <a:pt x="10800" y="21600"/>
                </a:cubicBezTo>
                <a:cubicBezTo>
                  <a:pt x="16765" y="21600"/>
                  <a:pt x="21600" y="15932"/>
                  <a:pt x="21600" y="8941"/>
                </a:cubicBezTo>
                <a:cubicBezTo>
                  <a:pt x="21600" y="5450"/>
                  <a:pt x="20395" y="2290"/>
                  <a:pt x="18444" y="0"/>
                </a:cubicBezTo>
                <a:lnTo>
                  <a:pt x="3156" y="0"/>
                </a:lnTo>
                <a:close/>
              </a:path>
            </a:pathLst>
          </a:custGeom>
        </p:spPr>
      </p:pic>
      <p:pic>
        <p:nvPicPr>
          <p:cNvPr id="895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78" y="645838"/>
            <a:ext cx="1288048" cy="24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502" y="603605"/>
            <a:ext cx="1793091" cy="333716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Text Placeholder 3"/>
          <p:cNvSpPr txBox="1"/>
          <p:nvPr/>
        </p:nvSpPr>
        <p:spPr>
          <a:xfrm>
            <a:off x="413162" y="4182081"/>
            <a:ext cx="5976003" cy="471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92500" lnSpcReduction="10000"/>
          </a:bodyPr>
          <a:lstStyle/>
          <a:p>
            <a:pPr defTabSz="905255">
              <a:spcBef>
                <a:spcPts val="600"/>
              </a:spcBef>
              <a:defRPr sz="2970">
                <a:solidFill>
                  <a:srgbClr val="034EA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 err="1"/>
              <a:t>Agtech</a:t>
            </a:r>
            <a:r>
              <a:rPr dirty="0"/>
              <a:t> в ІМК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re_start_logo-08.png" descr="re_start_logo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cyberinnov8_bl.png" descr="cyberinnov8_b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Yield  monitoring"/>
          <p:cNvSpPr txBox="1">
            <a:spLocks noGrp="1"/>
          </p:cNvSpPr>
          <p:nvPr>
            <p:ph type="title" idx="4294967295"/>
          </p:nvPr>
        </p:nvSpPr>
        <p:spPr>
          <a:xfrm>
            <a:off x="2853827" y="1436799"/>
            <a:ext cx="2087880" cy="937262"/>
          </a:xfrm>
          <a:prstGeom prst="rect">
            <a:avLst/>
          </a:prstGeom>
        </p:spPr>
        <p:txBody>
          <a:bodyPr lIns="45718" tIns="45718" rIns="45718" bIns="45718" anchor="b">
            <a:normAutofit/>
          </a:bodyPr>
          <a:lstStyle/>
          <a:p>
            <a:pPr>
              <a:defRPr sz="1600" b="1">
                <a:solidFill>
                  <a:srgbClr val="034EA2"/>
                </a:solidFill>
              </a:defRPr>
            </a:pPr>
            <a:r>
              <a:rPr lang="uk-UA" dirty="0"/>
              <a:t>Монітиронг </a:t>
            </a:r>
            <a:br>
              <a:rPr lang="uk-UA" dirty="0"/>
            </a:br>
            <a:r>
              <a:rPr lang="uk-UA" dirty="0"/>
              <a:t>врожаю</a:t>
            </a:r>
            <a:endParaRPr dirty="0"/>
          </a:p>
        </p:txBody>
      </p:sp>
      <p:grpSp>
        <p:nvGrpSpPr>
          <p:cNvPr id="954" name="Group"/>
          <p:cNvGrpSpPr/>
          <p:nvPr/>
        </p:nvGrpSpPr>
        <p:grpSpPr>
          <a:xfrm>
            <a:off x="313415" y="253104"/>
            <a:ext cx="11718437" cy="5230747"/>
            <a:chOff x="0" y="0"/>
            <a:chExt cx="11718436" cy="5230745"/>
          </a:xfrm>
        </p:grpSpPr>
        <p:sp>
          <p:nvSpPr>
            <p:cNvPr id="902" name="TextBox 2"/>
            <p:cNvSpPr txBox="1"/>
            <p:nvPr/>
          </p:nvSpPr>
          <p:spPr>
            <a:xfrm>
              <a:off x="2284546" y="2904759"/>
              <a:ext cx="8672357" cy="900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56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uk-UA" dirty="0"/>
                <a:t>Точне землеробство</a:t>
              </a:r>
              <a:endParaRPr dirty="0"/>
            </a:p>
          </p:txBody>
        </p:sp>
        <p:sp>
          <p:nvSpPr>
            <p:cNvPr id="903" name="TextBox 4"/>
            <p:cNvSpPr txBox="1"/>
            <p:nvPr/>
          </p:nvSpPr>
          <p:spPr>
            <a:xfrm>
              <a:off x="5772884" y="0"/>
              <a:ext cx="1695680" cy="227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4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Грунтові сканери</a:t>
              </a:r>
            </a:p>
          </p:txBody>
        </p:sp>
        <p:sp>
          <p:nvSpPr>
            <p:cNvPr id="904" name="TextBox 6"/>
            <p:cNvSpPr txBox="1"/>
            <p:nvPr/>
          </p:nvSpPr>
          <p:spPr>
            <a:xfrm>
              <a:off x="0" y="248379"/>
              <a:ext cx="2747579" cy="224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uk-UA" dirty="0"/>
                <a:t>Автопілот</a:t>
              </a:r>
              <a:endParaRPr dirty="0"/>
            </a:p>
          </p:txBody>
        </p:sp>
        <p:sp>
          <p:nvSpPr>
            <p:cNvPr id="905" name="TextBox 7"/>
            <p:cNvSpPr txBox="1"/>
            <p:nvPr/>
          </p:nvSpPr>
          <p:spPr>
            <a:xfrm>
              <a:off x="6757692" y="566952"/>
              <a:ext cx="1758808" cy="227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4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відключення секцій</a:t>
              </a:r>
            </a:p>
          </p:txBody>
        </p:sp>
        <p:sp>
          <p:nvSpPr>
            <p:cNvPr id="906" name="TextBox 8"/>
            <p:cNvSpPr txBox="1"/>
            <p:nvPr/>
          </p:nvSpPr>
          <p:spPr>
            <a:xfrm>
              <a:off x="9311397" y="1288310"/>
              <a:ext cx="1725103" cy="491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 algn="ctr" defTabSz="309563">
                <a:defRPr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контроль</a:t>
              </a:r>
              <a:r>
                <a:rPr sz="1100"/>
                <a:t> внесення</a:t>
              </a:r>
            </a:p>
          </p:txBody>
        </p:sp>
        <p:sp>
          <p:nvSpPr>
            <p:cNvPr id="907" name="TextBox 5"/>
            <p:cNvSpPr txBox="1"/>
            <p:nvPr/>
          </p:nvSpPr>
          <p:spPr>
            <a:xfrm>
              <a:off x="8290821" y="2521251"/>
              <a:ext cx="2545936" cy="227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4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VRA</a:t>
              </a:r>
            </a:p>
          </p:txBody>
        </p:sp>
        <p:sp>
          <p:nvSpPr>
            <p:cNvPr id="908" name="TextBox 9"/>
            <p:cNvSpPr txBox="1"/>
            <p:nvPr/>
          </p:nvSpPr>
          <p:spPr>
            <a:xfrm>
              <a:off x="5833873" y="547070"/>
              <a:ext cx="595859" cy="273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6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RTK</a:t>
              </a:r>
            </a:p>
          </p:txBody>
        </p:sp>
        <p:sp>
          <p:nvSpPr>
            <p:cNvPr id="909" name="TextBox 11"/>
            <p:cNvSpPr txBox="1"/>
            <p:nvPr/>
          </p:nvSpPr>
          <p:spPr>
            <a:xfrm>
              <a:off x="8069446" y="2779952"/>
              <a:ext cx="1030143" cy="194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лабораторії</a:t>
              </a:r>
            </a:p>
          </p:txBody>
        </p:sp>
        <p:sp>
          <p:nvSpPr>
            <p:cNvPr id="910" name="TextBox 12"/>
            <p:cNvSpPr txBox="1"/>
            <p:nvPr/>
          </p:nvSpPr>
          <p:spPr>
            <a:xfrm>
              <a:off x="8540409" y="4755487"/>
              <a:ext cx="849040" cy="348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20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NDVI</a:t>
              </a:r>
            </a:p>
          </p:txBody>
        </p:sp>
        <p:sp>
          <p:nvSpPr>
            <p:cNvPr id="911" name="TextBox 13"/>
            <p:cNvSpPr txBox="1"/>
            <p:nvPr/>
          </p:nvSpPr>
          <p:spPr>
            <a:xfrm>
              <a:off x="8910902" y="778482"/>
              <a:ext cx="309585" cy="194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LAI</a:t>
              </a:r>
            </a:p>
          </p:txBody>
        </p:sp>
        <p:sp>
          <p:nvSpPr>
            <p:cNvPr id="912" name="TextBox 14"/>
            <p:cNvSpPr txBox="1"/>
            <p:nvPr/>
          </p:nvSpPr>
          <p:spPr>
            <a:xfrm>
              <a:off x="4865798" y="4274341"/>
              <a:ext cx="1604206" cy="50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6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Супутниковий моніторинг</a:t>
              </a:r>
            </a:p>
          </p:txBody>
        </p:sp>
        <p:sp>
          <p:nvSpPr>
            <p:cNvPr id="913" name="TextBox 15"/>
            <p:cNvSpPr txBox="1"/>
            <p:nvPr/>
          </p:nvSpPr>
          <p:spPr>
            <a:xfrm>
              <a:off x="2604315" y="1176843"/>
              <a:ext cx="1100161" cy="3770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22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uk-UA" dirty="0"/>
                <a:t>Дрони</a:t>
              </a:r>
              <a:endParaRPr dirty="0"/>
            </a:p>
          </p:txBody>
        </p:sp>
        <p:sp>
          <p:nvSpPr>
            <p:cNvPr id="914" name="TextBox 16"/>
            <p:cNvSpPr txBox="1"/>
            <p:nvPr/>
          </p:nvSpPr>
          <p:spPr>
            <a:xfrm>
              <a:off x="2307062" y="3811416"/>
              <a:ext cx="2017730" cy="364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1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утьтрамалооб’ємне обприскування БПЛА </a:t>
              </a:r>
            </a:p>
          </p:txBody>
        </p:sp>
        <p:sp>
          <p:nvSpPr>
            <p:cNvPr id="915" name="TextBox 17"/>
            <p:cNvSpPr txBox="1"/>
            <p:nvPr/>
          </p:nvSpPr>
          <p:spPr>
            <a:xfrm>
              <a:off x="3619130" y="401855"/>
              <a:ext cx="1844111" cy="224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відбір проб грунту</a:t>
              </a:r>
            </a:p>
          </p:txBody>
        </p:sp>
        <p:sp>
          <p:nvSpPr>
            <p:cNvPr id="916" name="TextBox 18"/>
            <p:cNvSpPr txBox="1"/>
            <p:nvPr/>
          </p:nvSpPr>
          <p:spPr>
            <a:xfrm>
              <a:off x="8535254" y="4184164"/>
              <a:ext cx="1316320" cy="224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метеостанції</a:t>
              </a:r>
            </a:p>
          </p:txBody>
        </p:sp>
        <p:sp>
          <p:nvSpPr>
            <p:cNvPr id="917" name="TextBox 19"/>
            <p:cNvSpPr txBox="1"/>
            <p:nvPr/>
          </p:nvSpPr>
          <p:spPr>
            <a:xfrm>
              <a:off x="7014112" y="3763352"/>
              <a:ext cx="1812195" cy="224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 algn="ctr" defTabSz="309563">
                <a:defRPr sz="10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спектральні</a:t>
              </a:r>
              <a:r>
                <a:rPr sz="1200"/>
                <a:t> камери</a:t>
              </a:r>
            </a:p>
          </p:txBody>
        </p:sp>
        <p:sp>
          <p:nvSpPr>
            <p:cNvPr id="918" name="TextBox 20"/>
            <p:cNvSpPr txBox="1"/>
            <p:nvPr/>
          </p:nvSpPr>
          <p:spPr>
            <a:xfrm>
              <a:off x="1009260" y="1856263"/>
              <a:ext cx="1802129" cy="194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аерофотограмметрія</a:t>
              </a:r>
            </a:p>
          </p:txBody>
        </p:sp>
        <p:sp>
          <p:nvSpPr>
            <p:cNvPr id="919" name="TextBox 21"/>
            <p:cNvSpPr txBox="1"/>
            <p:nvPr/>
          </p:nvSpPr>
          <p:spPr>
            <a:xfrm>
              <a:off x="5378737" y="930976"/>
              <a:ext cx="1154736" cy="199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1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тензометрія</a:t>
              </a:r>
            </a:p>
          </p:txBody>
        </p:sp>
        <p:sp>
          <p:nvSpPr>
            <p:cNvPr id="920" name="TextBox 22"/>
            <p:cNvSpPr txBox="1"/>
            <p:nvPr/>
          </p:nvSpPr>
          <p:spPr>
            <a:xfrm>
              <a:off x="960154" y="2181190"/>
              <a:ext cx="1664002" cy="194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 b="1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електропровідність</a:t>
              </a:r>
            </a:p>
          </p:txBody>
        </p:sp>
        <p:sp>
          <p:nvSpPr>
            <p:cNvPr id="921" name="TextBox 23"/>
            <p:cNvSpPr txBox="1"/>
            <p:nvPr/>
          </p:nvSpPr>
          <p:spPr>
            <a:xfrm>
              <a:off x="6620723" y="1564798"/>
              <a:ext cx="1727157" cy="419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карти агрохімічного</a:t>
              </a:r>
              <a:r>
                <a:rPr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b="0">
                  <a:latin typeface="+mj-lt"/>
                  <a:ea typeface="+mj-ea"/>
                  <a:cs typeface="+mj-cs"/>
                  <a:sym typeface="Calibri"/>
                </a:rPr>
                <a:t>аналізу</a:t>
              </a:r>
            </a:p>
          </p:txBody>
        </p:sp>
        <p:sp>
          <p:nvSpPr>
            <p:cNvPr id="922" name="TextBox 24"/>
            <p:cNvSpPr txBox="1"/>
            <p:nvPr/>
          </p:nvSpPr>
          <p:spPr>
            <a:xfrm>
              <a:off x="3886899" y="1735093"/>
              <a:ext cx="1658313" cy="1751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0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сервіси візуалізації</a:t>
              </a:r>
            </a:p>
          </p:txBody>
        </p:sp>
        <p:sp>
          <p:nvSpPr>
            <p:cNvPr id="923" name="TextBox 25"/>
            <p:cNvSpPr txBox="1"/>
            <p:nvPr/>
          </p:nvSpPr>
          <p:spPr>
            <a:xfrm>
              <a:off x="6526834" y="4957238"/>
              <a:ext cx="1500718" cy="273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6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телеметрія</a:t>
              </a:r>
            </a:p>
          </p:txBody>
        </p:sp>
        <p:sp>
          <p:nvSpPr>
            <p:cNvPr id="924" name="TextBox 10"/>
            <p:cNvSpPr txBox="1"/>
            <p:nvPr/>
          </p:nvSpPr>
          <p:spPr>
            <a:xfrm>
              <a:off x="2200609" y="2632732"/>
              <a:ext cx="1221558" cy="4894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 algn="ctr" defTabSz="309563">
                <a:defRPr sz="14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ERP </a:t>
              </a:r>
              <a:r>
                <a:rPr sz="1600"/>
                <a:t>системи</a:t>
              </a:r>
            </a:p>
          </p:txBody>
        </p:sp>
        <p:sp>
          <p:nvSpPr>
            <p:cNvPr id="925" name="TextBox 28"/>
            <p:cNvSpPr txBox="1"/>
            <p:nvPr/>
          </p:nvSpPr>
          <p:spPr>
            <a:xfrm>
              <a:off x="4843077" y="3881450"/>
              <a:ext cx="721226" cy="224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ДЗЗ</a:t>
              </a:r>
            </a:p>
          </p:txBody>
        </p:sp>
        <p:sp>
          <p:nvSpPr>
            <p:cNvPr id="926" name="TextBox 27"/>
            <p:cNvSpPr txBox="1"/>
            <p:nvPr/>
          </p:nvSpPr>
          <p:spPr>
            <a:xfrm>
              <a:off x="3580037" y="4722264"/>
              <a:ext cx="2133327" cy="414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прогнозування врожайності</a:t>
              </a:r>
            </a:p>
          </p:txBody>
        </p:sp>
        <p:sp>
          <p:nvSpPr>
            <p:cNvPr id="927" name="TextBox 29"/>
            <p:cNvSpPr txBox="1"/>
            <p:nvPr/>
          </p:nvSpPr>
          <p:spPr>
            <a:xfrm>
              <a:off x="8174190" y="115628"/>
              <a:ext cx="1269416" cy="172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1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технологічні карти</a:t>
              </a:r>
            </a:p>
          </p:txBody>
        </p:sp>
        <p:sp>
          <p:nvSpPr>
            <p:cNvPr id="928" name="TextBox 30"/>
            <p:cNvSpPr txBox="1"/>
            <p:nvPr/>
          </p:nvSpPr>
          <p:spPr>
            <a:xfrm>
              <a:off x="358739" y="1022658"/>
              <a:ext cx="2130276" cy="50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6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електронний земельний кадастр</a:t>
              </a:r>
            </a:p>
          </p:txBody>
        </p:sp>
        <p:sp>
          <p:nvSpPr>
            <p:cNvPr id="929" name="TextBox 95"/>
            <p:cNvSpPr txBox="1"/>
            <p:nvPr/>
          </p:nvSpPr>
          <p:spPr>
            <a:xfrm>
              <a:off x="3487944" y="2387724"/>
              <a:ext cx="1813131" cy="247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16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disease prediction </a:t>
              </a:r>
            </a:p>
          </p:txBody>
        </p:sp>
        <p:sp>
          <p:nvSpPr>
            <p:cNvPr id="930" name="TextBox 96"/>
            <p:cNvSpPr txBox="1"/>
            <p:nvPr/>
          </p:nvSpPr>
          <p:spPr>
            <a:xfrm>
              <a:off x="10106297" y="188480"/>
              <a:ext cx="453375" cy="248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4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GIS</a:t>
              </a:r>
            </a:p>
          </p:txBody>
        </p:sp>
        <p:sp>
          <p:nvSpPr>
            <p:cNvPr id="931" name="TextBox 97"/>
            <p:cNvSpPr txBox="1"/>
            <p:nvPr/>
          </p:nvSpPr>
          <p:spPr>
            <a:xfrm>
              <a:off x="5021806" y="2487248"/>
              <a:ext cx="871365" cy="199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1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N-Sensor</a:t>
              </a:r>
            </a:p>
          </p:txBody>
        </p:sp>
        <p:sp>
          <p:nvSpPr>
            <p:cNvPr id="932" name="TextBox 98"/>
            <p:cNvSpPr txBox="1"/>
            <p:nvPr/>
          </p:nvSpPr>
          <p:spPr>
            <a:xfrm>
              <a:off x="8214635" y="2120250"/>
              <a:ext cx="1188525" cy="50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6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експрес аналіз</a:t>
              </a:r>
            </a:p>
          </p:txBody>
        </p:sp>
        <p:sp>
          <p:nvSpPr>
            <p:cNvPr id="933" name="TextBox 99"/>
            <p:cNvSpPr txBox="1"/>
            <p:nvPr/>
          </p:nvSpPr>
          <p:spPr>
            <a:xfrm>
              <a:off x="9389575" y="701540"/>
              <a:ext cx="1600840" cy="364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1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визначення забур’яненості</a:t>
              </a:r>
            </a:p>
          </p:txBody>
        </p:sp>
        <p:sp>
          <p:nvSpPr>
            <p:cNvPr id="934" name="TextBox 101"/>
            <p:cNvSpPr txBox="1"/>
            <p:nvPr/>
          </p:nvSpPr>
          <p:spPr>
            <a:xfrm>
              <a:off x="1806758" y="319121"/>
              <a:ext cx="2009260" cy="389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локально-стрічкове</a:t>
              </a:r>
              <a:r>
                <a:rPr sz="1100"/>
                <a:t> внесення</a:t>
              </a:r>
            </a:p>
          </p:txBody>
        </p:sp>
        <p:sp>
          <p:nvSpPr>
            <p:cNvPr id="935" name="TextBox 103"/>
            <p:cNvSpPr txBox="1"/>
            <p:nvPr/>
          </p:nvSpPr>
          <p:spPr>
            <a:xfrm>
              <a:off x="5788800" y="2331101"/>
              <a:ext cx="2558873" cy="199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1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карти-завдання для техніки</a:t>
              </a:r>
            </a:p>
          </p:txBody>
        </p:sp>
        <p:sp>
          <p:nvSpPr>
            <p:cNvPr id="936" name="TextBox 104"/>
            <p:cNvSpPr txBox="1"/>
            <p:nvPr/>
          </p:nvSpPr>
          <p:spPr>
            <a:xfrm>
              <a:off x="5471827" y="1868275"/>
              <a:ext cx="1040003" cy="247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6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BIG DATA</a:t>
              </a:r>
            </a:p>
          </p:txBody>
        </p:sp>
        <p:sp>
          <p:nvSpPr>
            <p:cNvPr id="937" name="TextBox 105"/>
            <p:cNvSpPr txBox="1"/>
            <p:nvPr/>
          </p:nvSpPr>
          <p:spPr>
            <a:xfrm>
              <a:off x="8074904" y="4338519"/>
              <a:ext cx="389706" cy="372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2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IT</a:t>
              </a:r>
            </a:p>
          </p:txBody>
        </p:sp>
        <p:sp>
          <p:nvSpPr>
            <p:cNvPr id="938" name="TextBox 107"/>
            <p:cNvSpPr txBox="1"/>
            <p:nvPr/>
          </p:nvSpPr>
          <p:spPr>
            <a:xfrm>
              <a:off x="9362341" y="3366886"/>
              <a:ext cx="2332944" cy="224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remote sensing</a:t>
              </a:r>
            </a:p>
          </p:txBody>
        </p:sp>
        <p:sp>
          <p:nvSpPr>
            <p:cNvPr id="939" name="TextBox 108"/>
            <p:cNvSpPr txBox="1"/>
            <p:nvPr/>
          </p:nvSpPr>
          <p:spPr>
            <a:xfrm>
              <a:off x="2568650" y="4252702"/>
              <a:ext cx="2134754" cy="235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400">
                  <a:solidFill>
                    <a:srgbClr val="034EA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Field scouting apps</a:t>
              </a:r>
            </a:p>
          </p:txBody>
        </p:sp>
        <p:sp>
          <p:nvSpPr>
            <p:cNvPr id="940" name="TextBox 43"/>
            <p:cNvSpPr txBox="1"/>
            <p:nvPr/>
          </p:nvSpPr>
          <p:spPr>
            <a:xfrm>
              <a:off x="5584957" y="1255538"/>
              <a:ext cx="1390575" cy="224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WEB-портали</a:t>
              </a:r>
            </a:p>
          </p:txBody>
        </p:sp>
        <p:sp>
          <p:nvSpPr>
            <p:cNvPr id="941" name="TextBox 44"/>
            <p:cNvSpPr txBox="1"/>
            <p:nvPr/>
          </p:nvSpPr>
          <p:spPr>
            <a:xfrm>
              <a:off x="10231890" y="4456886"/>
              <a:ext cx="810806" cy="224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ISOBUS</a:t>
              </a:r>
            </a:p>
          </p:txBody>
        </p:sp>
        <p:sp>
          <p:nvSpPr>
            <p:cNvPr id="942" name="TextBox 45"/>
            <p:cNvSpPr txBox="1"/>
            <p:nvPr/>
          </p:nvSpPr>
          <p:spPr>
            <a:xfrm>
              <a:off x="3873564" y="791601"/>
              <a:ext cx="1335242" cy="340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 algn="ctr" defTabSz="309563">
                <a:defRPr sz="10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г</a:t>
              </a:r>
              <a:r>
                <a:rPr b="1"/>
                <a:t>іперспектральні </a:t>
              </a:r>
            </a:p>
            <a:p>
              <a:pPr algn="ctr" defTabSz="309563">
                <a:defRPr sz="1000" b="1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сенсори</a:t>
              </a:r>
            </a:p>
          </p:txBody>
        </p:sp>
        <p:sp>
          <p:nvSpPr>
            <p:cNvPr id="943" name="TextBox 46"/>
            <p:cNvSpPr txBox="1"/>
            <p:nvPr/>
          </p:nvSpPr>
          <p:spPr>
            <a:xfrm>
              <a:off x="7124035" y="1105642"/>
              <a:ext cx="1249307" cy="194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Machine synch</a:t>
              </a:r>
            </a:p>
          </p:txBody>
        </p:sp>
        <p:sp>
          <p:nvSpPr>
            <p:cNvPr id="944" name="TextBox 47"/>
            <p:cNvSpPr txBox="1"/>
            <p:nvPr/>
          </p:nvSpPr>
          <p:spPr>
            <a:xfrm>
              <a:off x="10199160" y="2668408"/>
              <a:ext cx="1426394" cy="223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uk-UA" dirty="0"/>
                <a:t>Сенсори вологості</a:t>
              </a:r>
              <a:endParaRPr dirty="0"/>
            </a:p>
          </p:txBody>
        </p:sp>
        <p:sp>
          <p:nvSpPr>
            <p:cNvPr id="945" name="Прямоугольник 1"/>
            <p:cNvSpPr txBox="1"/>
            <p:nvPr/>
          </p:nvSpPr>
          <p:spPr>
            <a:xfrm>
              <a:off x="6399452" y="4143636"/>
              <a:ext cx="1755483" cy="300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Zone Management</a:t>
              </a:r>
            </a:p>
          </p:txBody>
        </p:sp>
        <p:sp>
          <p:nvSpPr>
            <p:cNvPr id="946" name="Прямоугольник 26"/>
            <p:cNvSpPr txBox="1"/>
            <p:nvPr/>
          </p:nvSpPr>
          <p:spPr>
            <a:xfrm>
              <a:off x="9944385" y="2014065"/>
              <a:ext cx="1774051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thermal sensors</a:t>
              </a:r>
            </a:p>
          </p:txBody>
        </p:sp>
        <p:sp>
          <p:nvSpPr>
            <p:cNvPr id="947" name="TextBox 50"/>
            <p:cNvSpPr txBox="1"/>
            <p:nvPr/>
          </p:nvSpPr>
          <p:spPr>
            <a:xfrm>
              <a:off x="8444145" y="1385489"/>
              <a:ext cx="778253" cy="385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 algn="ctr" defTabSz="309563">
                <a:defRPr sz="12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Soil </a:t>
              </a:r>
            </a:p>
            <a:p>
              <a:pPr algn="ctr" defTabSz="309563">
                <a:defRPr sz="12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sampling</a:t>
              </a:r>
            </a:p>
          </p:txBody>
        </p:sp>
        <p:sp>
          <p:nvSpPr>
            <p:cNvPr id="948" name="TextBox 51"/>
            <p:cNvSpPr txBox="1"/>
            <p:nvPr/>
          </p:nvSpPr>
          <p:spPr>
            <a:xfrm>
              <a:off x="9436782" y="3756098"/>
              <a:ext cx="1559014" cy="224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 defTabSz="309563">
                <a:defRPr sz="1200" b="1">
                  <a:solidFill>
                    <a:srgbClr val="034EA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Пенетрологери</a:t>
              </a:r>
            </a:p>
          </p:txBody>
        </p:sp>
        <p:sp>
          <p:nvSpPr>
            <p:cNvPr id="949" name="TextBox 54"/>
            <p:cNvSpPr txBox="1"/>
            <p:nvPr/>
          </p:nvSpPr>
          <p:spPr>
            <a:xfrm>
              <a:off x="9743830" y="2919990"/>
              <a:ext cx="1784251" cy="2846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1600">
                  <a:solidFill>
                    <a:srgbClr val="034EA2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uk-UA" dirty="0"/>
                <a:t>Передача файлів</a:t>
              </a:r>
              <a:endParaRPr dirty="0"/>
            </a:p>
          </p:txBody>
        </p:sp>
        <p:grpSp>
          <p:nvGrpSpPr>
            <p:cNvPr id="953" name="TextBox 57"/>
            <p:cNvGrpSpPr/>
            <p:nvPr/>
          </p:nvGrpSpPr>
          <p:grpSpPr>
            <a:xfrm>
              <a:off x="191352" y="3739880"/>
              <a:ext cx="2012059" cy="249985"/>
              <a:chOff x="0" y="-1229110"/>
              <a:chExt cx="2012057" cy="249983"/>
            </a:xfrm>
          </p:grpSpPr>
          <p:sp>
            <p:nvSpPr>
              <p:cNvPr id="951" name="Rectangle"/>
              <p:cNvSpPr/>
              <p:nvPr/>
            </p:nvSpPr>
            <p:spPr>
              <a:xfrm>
                <a:off x="2798" y="-1229110"/>
                <a:ext cx="2009259" cy="249983"/>
              </a:xfrm>
              <a:prstGeom prst="rect">
                <a:avLst/>
              </a:prstGeom>
              <a:solidFill>
                <a:srgbClr val="034EA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09563">
                  <a:defRPr sz="1200">
                    <a:solidFill>
                      <a:srgbClr val="F4F4F4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952" name="WHAT TO START?"/>
              <p:cNvSpPr txBox="1"/>
              <p:nvPr/>
            </p:nvSpPr>
            <p:spPr>
              <a:xfrm>
                <a:off x="0" y="-1218230"/>
                <a:ext cx="2009259" cy="2231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ctr">
                <a:spAutoFit/>
              </a:bodyPr>
              <a:lstStyle>
                <a:lvl1pPr algn="ctr" defTabSz="309563">
                  <a:defRPr sz="1200">
                    <a:solidFill>
                      <a:srgbClr val="F4F4F4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uk-UA" dirty="0"/>
                  <a:t>Комплексна сфера</a:t>
                </a:r>
                <a:endParaRPr dirty="0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Tijdelijke aanduiding voor afbeelding 5" descr="Tijdelijke aanduiding voor afbeelding 5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9627" r="9626"/>
          <a:stretch>
            <a:fillRect/>
          </a:stretch>
        </p:blipFill>
        <p:spPr>
          <a:xfrm>
            <a:off x="4463819" y="1196750"/>
            <a:ext cx="3360374" cy="4176467"/>
          </a:xfrm>
          <a:prstGeom prst="rect">
            <a:avLst/>
          </a:prstGeom>
        </p:spPr>
      </p:pic>
      <p:pic>
        <p:nvPicPr>
          <p:cNvPr id="957" name="Tijdelijke aanduiding voor afbeelding 6" descr="Tijdelijke aanduiding voor afbeelding 6"/>
          <p:cNvPicPr>
            <a:picLocks noGrp="1"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8208236" y="1196750"/>
            <a:ext cx="3360375" cy="4176467"/>
          </a:xfrm>
          <a:prstGeom prst="rect">
            <a:avLst/>
          </a:prstGeom>
        </p:spPr>
      </p:pic>
      <p:sp>
        <p:nvSpPr>
          <p:cNvPr id="958" name="Tijdelijke aanduiding voor tekst 3"/>
          <p:cNvSpPr txBox="1">
            <a:spLocks noGrp="1"/>
          </p:cNvSpPr>
          <p:nvPr>
            <p:ph type="body" sz="quarter" idx="1"/>
          </p:nvPr>
        </p:nvSpPr>
        <p:spPr>
          <a:xfrm>
            <a:off x="623392" y="541719"/>
            <a:ext cx="6262040" cy="43204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defTabSz="832103">
              <a:spcBef>
                <a:spcPts val="600"/>
              </a:spcBef>
              <a:defRPr sz="2700"/>
            </a:lvl1pPr>
          </a:lstStyle>
          <a:p>
            <a:r>
              <a:rPr lang="uk-UA" dirty="0"/>
              <a:t>Програмне забезпечення для точного землеробства</a:t>
            </a:r>
            <a:endParaRPr dirty="0"/>
          </a:p>
        </p:txBody>
      </p:sp>
      <p:sp>
        <p:nvSpPr>
          <p:cNvPr id="959" name="Tijdelijke aanduiding voor tekst 4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dirty="0"/>
              <a:t>One soil </a:t>
            </a:r>
          </a:p>
          <a:p>
            <a:r>
              <a:rPr dirty="0"/>
              <a:t>John Deer</a:t>
            </a:r>
            <a:r>
              <a:rPr lang="en-US" dirty="0"/>
              <a:t>e</a:t>
            </a:r>
            <a:r>
              <a:rPr dirty="0"/>
              <a:t> Operation Center </a:t>
            </a:r>
            <a:r>
              <a:rPr lang="uk-UA" dirty="0"/>
              <a:t>та </a:t>
            </a:r>
            <a:r>
              <a:rPr dirty="0"/>
              <a:t>JD Link </a:t>
            </a:r>
          </a:p>
          <a:p>
            <a:r>
              <a:rPr dirty="0"/>
              <a:t>Climate </a:t>
            </a:r>
            <a:r>
              <a:rPr dirty="0" err="1"/>
              <a:t>FieldView</a:t>
            </a:r>
            <a:r>
              <a:rPr dirty="0"/>
              <a:t> </a:t>
            </a:r>
          </a:p>
          <a:p>
            <a:r>
              <a:rPr dirty="0"/>
              <a:t>Ag Leader SMS Advanced, Trimble AG software </a:t>
            </a:r>
          </a:p>
          <a:p>
            <a:r>
              <a:rPr dirty="0"/>
              <a:t>Quantum GIS </a:t>
            </a:r>
          </a:p>
          <a:p>
            <a:r>
              <a:rPr dirty="0"/>
              <a:t>EOS </a:t>
            </a:r>
            <a:r>
              <a:rPr dirty="0" err="1"/>
              <a:t>Landviewer</a:t>
            </a:r>
            <a:r>
              <a:rPr dirty="0"/>
              <a:t> </a:t>
            </a:r>
          </a:p>
          <a:p>
            <a:r>
              <a:rPr dirty="0" err="1"/>
              <a:t>PreAgri</a:t>
            </a:r>
            <a:endParaRPr dirty="0"/>
          </a:p>
        </p:txBody>
      </p:sp>
      <p:pic>
        <p:nvPicPr>
          <p:cNvPr id="960" name="re_start_logo-08.png" descr="re_start_logo-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cyberinnov8_bl.png" descr="cyberinnov8_b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Picture Placeholder 4" descr="Picture Placeholder 4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645279" y="476672"/>
            <a:ext cx="10923330" cy="1584176"/>
          </a:xfrm>
          <a:prstGeom prst="rect">
            <a:avLst/>
          </a:prstGeom>
        </p:spPr>
      </p:pic>
      <p:sp>
        <p:nvSpPr>
          <p:cNvPr id="964" name="Tijdelijke aanduiding voor tekst 2"/>
          <p:cNvSpPr txBox="1">
            <a:spLocks noGrp="1"/>
          </p:cNvSpPr>
          <p:nvPr>
            <p:ph type="body" sz="quarter" idx="1"/>
          </p:nvPr>
        </p:nvSpPr>
        <p:spPr>
          <a:xfrm>
            <a:off x="623392" y="2276872"/>
            <a:ext cx="10945216" cy="43205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defTabSz="832103">
              <a:spcBef>
                <a:spcPts val="600"/>
              </a:spcBef>
              <a:defRPr sz="2700"/>
            </a:lvl1pPr>
          </a:lstStyle>
          <a:p>
            <a:r>
              <a:rPr lang="uk-UA" dirty="0"/>
              <a:t>З</a:t>
            </a:r>
            <a:r>
              <a:rPr dirty="0" err="1"/>
              <a:t>алізо</a:t>
            </a:r>
            <a:r>
              <a:rPr lang="uk-UA" dirty="0"/>
              <a:t> для точного землеробства</a:t>
            </a:r>
            <a:endParaRPr dirty="0"/>
          </a:p>
        </p:txBody>
      </p:sp>
      <p:sp>
        <p:nvSpPr>
          <p:cNvPr id="965" name="Tijdelijke aanduiding voor tekst 3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79070" indent="-179070">
              <a:lnSpc>
                <a:spcPct val="113999"/>
              </a:lnSpc>
            </a:pPr>
            <a:r>
              <a:t>Системи Row sense &amp; Row Vision на обприскувачах John Deere </a:t>
            </a:r>
          </a:p>
          <a:p>
            <a:pPr marL="179070" indent="-179070">
              <a:lnSpc>
                <a:spcPct val="113999"/>
              </a:lnSpc>
            </a:pPr>
            <a:r>
              <a:t>Системи автопілотування та власна мережа базових станцій RTK </a:t>
            </a:r>
          </a:p>
          <a:p>
            <a:pPr marL="179070" indent="-179070">
              <a:lnSpc>
                <a:spcPct val="113999"/>
              </a:lnSpc>
            </a:pPr>
            <a:r>
              <a:t>Метеостанції – стаціонарні й на обприскувачах</a:t>
            </a:r>
          </a:p>
          <a:p>
            <a:pPr marL="179070" indent="-179070">
              <a:lnSpc>
                <a:spcPct val="113999"/>
              </a:lnSpc>
            </a:pPr>
            <a:r>
              <a:t>Відключення секцій для уникнення перекриття (сівалки й обприскувачі)</a:t>
            </a:r>
          </a:p>
          <a:p>
            <a:pPr marL="179070" indent="-179070">
              <a:lnSpc>
                <a:spcPct val="113999"/>
              </a:lnSpc>
            </a:pPr>
            <a:r>
              <a:t>Системи картування врожайності</a:t>
            </a:r>
          </a:p>
          <a:p>
            <a:pPr marL="179070" indent="-179070">
              <a:lnSpc>
                <a:spcPct val="113999"/>
              </a:lnSpc>
            </a:pPr>
            <a:r>
              <a:t>Precision Planting </a:t>
            </a:r>
          </a:p>
        </p:txBody>
      </p:sp>
      <p:pic>
        <p:nvPicPr>
          <p:cNvPr id="966" name="re_start_logo-08.png" descr="re_start_logo-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cyberinnov8_bl.png" descr="cyberinnov8_b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Tijdelijke aanduiding voor tekst 1"/>
          <p:cNvSpPr txBox="1">
            <a:spLocks noGrp="1"/>
          </p:cNvSpPr>
          <p:nvPr>
            <p:ph type="body" sz="quarter" idx="1"/>
          </p:nvPr>
        </p:nvSpPr>
        <p:spPr>
          <a:xfrm>
            <a:off x="623393" y="541719"/>
            <a:ext cx="6048674" cy="43204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defTabSz="832103">
              <a:spcBef>
                <a:spcPts val="600"/>
              </a:spcBef>
              <a:defRPr sz="2700"/>
            </a:lvl1pPr>
          </a:lstStyle>
          <a:p>
            <a:r>
              <a:t>Як це допомагає? </a:t>
            </a:r>
          </a:p>
        </p:txBody>
      </p:sp>
      <p:pic>
        <p:nvPicPr>
          <p:cNvPr id="970" name="Tijdelijke aanduiding voor afbeelding 7" descr="Tijdelijke aanduiding voor afbeelding 7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5549" t="3303" r="1117" b="54710"/>
          <a:stretch>
            <a:fillRect/>
          </a:stretch>
        </p:blipFill>
        <p:spPr>
          <a:xfrm>
            <a:off x="623391" y="3791020"/>
            <a:ext cx="6048673" cy="1584178"/>
          </a:xfrm>
          <a:prstGeom prst="rect">
            <a:avLst/>
          </a:prstGeom>
        </p:spPr>
      </p:pic>
      <p:sp>
        <p:nvSpPr>
          <p:cNvPr id="971" name="Tijdelijke aanduiding voor tekst 3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Економія ресурсів</a:t>
            </a:r>
          </a:p>
          <a:p>
            <a:r>
              <a:t>Підвищення продуктивності роботи</a:t>
            </a:r>
          </a:p>
          <a:p>
            <a:r>
              <a:t>Контроль якості виконання польових операцій</a:t>
            </a:r>
          </a:p>
          <a:p>
            <a:r>
              <a:t>Актуальні контури полів</a:t>
            </a:r>
          </a:p>
          <a:p>
            <a:r>
              <a:t>Оптимальні напрями обробітку</a:t>
            </a:r>
          </a:p>
          <a:p>
            <a:r>
              <a:t>Агрономічна аналітика</a:t>
            </a:r>
          </a:p>
        </p:txBody>
      </p:sp>
      <p:pic>
        <p:nvPicPr>
          <p:cNvPr id="972" name="Tijdelijke aanduiding voor afbeelding 6" descr="Tijdelijke aanduiding voor afbeelding 6"/>
          <p:cNvPicPr>
            <a:picLocks noGrp="1" noChangeAspect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6960096" y="1196750"/>
            <a:ext cx="4586626" cy="2376267"/>
          </a:xfrm>
          <a:prstGeom prst="rect">
            <a:avLst/>
          </a:prstGeom>
        </p:spPr>
      </p:pic>
      <p:pic>
        <p:nvPicPr>
          <p:cNvPr id="973" name="re_start_logo-08.png" descr="re_start_logo-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92" y="6187068"/>
            <a:ext cx="1288049" cy="24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cyberinnov8_bl.png" descr="cyberinnov8_b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715" y="6144835"/>
            <a:ext cx="1793092" cy="33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Рисунок 5" descr="Рисунок 5"/>
          <p:cNvPicPr>
            <a:picLocks noChangeAspect="1"/>
          </p:cNvPicPr>
          <p:nvPr/>
        </p:nvPicPr>
        <p:blipFill>
          <a:blip r:embed="rId6"/>
          <a:srcRect t="10372" b="61570"/>
          <a:stretch>
            <a:fillRect/>
          </a:stretch>
        </p:blipFill>
        <p:spPr>
          <a:xfrm>
            <a:off x="6928116" y="3775541"/>
            <a:ext cx="4650451" cy="1615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01_donker blauwe achtergrond">
  <a:themeElements>
    <a:clrScheme name="01_donker blauwe achtergrond">
      <a:dk1>
        <a:srgbClr val="333333"/>
      </a:dk1>
      <a:lt1>
        <a:srgbClr val="031241"/>
      </a:lt1>
      <a:dk2>
        <a:srgbClr val="A7A7A7"/>
      </a:dk2>
      <a:lt2>
        <a:srgbClr val="535353"/>
      </a:lt2>
      <a:accent1>
        <a:srgbClr val="73C4EE"/>
      </a:accent1>
      <a:accent2>
        <a:srgbClr val="630F7A"/>
      </a:accent2>
      <a:accent3>
        <a:srgbClr val="E74394"/>
      </a:accent3>
      <a:accent4>
        <a:srgbClr val="152D79"/>
      </a:accent4>
      <a:accent5>
        <a:srgbClr val="FDCD15"/>
      </a:accent5>
      <a:accent6>
        <a:srgbClr val="00AFAA"/>
      </a:accent6>
      <a:hlink>
        <a:srgbClr val="0000FF"/>
      </a:hlink>
      <a:folHlink>
        <a:srgbClr val="FF00FF"/>
      </a:folHlink>
    </a:clrScheme>
    <a:fontScheme name="01_donker blauwe achtergron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01_donker blauwe achtergro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3124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01_donker blauwe achtergrond">
  <a:themeElements>
    <a:clrScheme name="01_donker blauwe achtergro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C4EE"/>
      </a:accent1>
      <a:accent2>
        <a:srgbClr val="630F7A"/>
      </a:accent2>
      <a:accent3>
        <a:srgbClr val="E74394"/>
      </a:accent3>
      <a:accent4>
        <a:srgbClr val="152D79"/>
      </a:accent4>
      <a:accent5>
        <a:srgbClr val="FDCD15"/>
      </a:accent5>
      <a:accent6>
        <a:srgbClr val="00AFAA"/>
      </a:accent6>
      <a:hlink>
        <a:srgbClr val="0000FF"/>
      </a:hlink>
      <a:folHlink>
        <a:srgbClr val="FF00FF"/>
      </a:folHlink>
    </a:clrScheme>
    <a:fontScheme name="01_donker blauwe achtergron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01_donker blauwe achtergro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3124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5030D6EBA3DF4D9ED12E7F81FBBA16" ma:contentTypeVersion="17" ma:contentTypeDescription="Utwórz nowy dokument." ma:contentTypeScope="" ma:versionID="2e98c46254eb2a0bd1d7f65fe43bc706">
  <xsd:schema xmlns:xsd="http://www.w3.org/2001/XMLSchema" xmlns:xs="http://www.w3.org/2001/XMLSchema" xmlns:p="http://schemas.microsoft.com/office/2006/metadata/properties" xmlns:ns2="db6ca9af-5e7b-4a43-b260-369d46749709" xmlns:ns3="9621946d-a57e-4aad-a791-840c9869fbac" xmlns:ns4="64d2644c-3e8f-476f-bee1-8438476db436" targetNamespace="http://schemas.microsoft.com/office/2006/metadata/properties" ma:root="true" ma:fieldsID="878a980d126702f42ed14b589b03a7cd" ns2:_="" ns3:_="" ns4:_="">
    <xsd:import namespace="db6ca9af-5e7b-4a43-b260-369d46749709"/>
    <xsd:import namespace="9621946d-a57e-4aad-a791-840c9869fbac"/>
    <xsd:import namespace="64d2644c-3e8f-476f-bee1-8438476db4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ca9af-5e7b-4a43-b260-369d46749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b4427c30-779f-4929-a31c-31fc6a806c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Status Unterschrift" ma:internalName="Status_x0020_Unterschrif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1946d-a57e-4aad-a791-840c9869fb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2644c-3e8f-476f-bee1-8438476db43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a01976c-4c38-405e-b6a0-37d989ab766c}" ma:internalName="TaxCatchAll" ma:showField="CatchAllData" ma:web="9621946d-a57e-4aad-a791-840c9869fb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d2644c-3e8f-476f-bee1-8438476db436" xsi:nil="true"/>
    <_Flow_SignoffStatus xmlns="db6ca9af-5e7b-4a43-b260-369d46749709" xsi:nil="true"/>
    <lcf76f155ced4ddcb4097134ff3c332f xmlns="db6ca9af-5e7b-4a43-b260-369d4674970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2E2592-A306-4603-B24E-D30AD536DBB0}"/>
</file>

<file path=customXml/itemProps2.xml><?xml version="1.0" encoding="utf-8"?>
<ds:datastoreItem xmlns:ds="http://schemas.openxmlformats.org/officeDocument/2006/customXml" ds:itemID="{545D0017-187F-4575-B5A4-1F2AC175139A}"/>
</file>

<file path=customXml/itemProps3.xml><?xml version="1.0" encoding="utf-8"?>
<ds:datastoreItem xmlns:ds="http://schemas.openxmlformats.org/officeDocument/2006/customXml" ds:itemID="{11562501-20AA-4FF8-8574-1867768F24D9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693</Words>
  <Application>Microsoft Office PowerPoint</Application>
  <PresentationFormat>Widescreen</PresentationFormat>
  <Paragraphs>188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Meiryo UI</vt:lpstr>
      <vt:lpstr>Arial</vt:lpstr>
      <vt:lpstr>Calibri</vt:lpstr>
      <vt:lpstr>Clear Sans</vt:lpstr>
      <vt:lpstr>Helvetica Neue</vt:lpstr>
      <vt:lpstr>Titillium</vt:lpstr>
      <vt:lpstr>01_donker blauwe achtergrond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Монітиронг  врожаю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Sviatoslav Sviatnenko</cp:lastModifiedBy>
  <cp:revision>1</cp:revision>
  <dcterms:modified xsi:type="dcterms:W3CDTF">2022-12-25T12:14:44Z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0x0101001D5030D6EBA3DF4D9ED12E7F81FBBA16</vt:lpwstr>
  </property>
</Properties>
</file>